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67"/>
  </p:notesMasterIdLst>
  <p:handoutMasterIdLst>
    <p:handoutMasterId r:id="rId68"/>
  </p:handoutMasterIdLst>
  <p:sldIdLst>
    <p:sldId id="278" r:id="rId5"/>
    <p:sldId id="282" r:id="rId6"/>
    <p:sldId id="458" r:id="rId7"/>
    <p:sldId id="429" r:id="rId8"/>
    <p:sldId id="464" r:id="rId9"/>
    <p:sldId id="420" r:id="rId10"/>
    <p:sldId id="421" r:id="rId11"/>
    <p:sldId id="456" r:id="rId12"/>
    <p:sldId id="285" r:id="rId13"/>
    <p:sldId id="288" r:id="rId14"/>
    <p:sldId id="412" r:id="rId15"/>
    <p:sldId id="414" r:id="rId16"/>
    <p:sldId id="480" r:id="rId17"/>
    <p:sldId id="271" r:id="rId18"/>
    <p:sldId id="472" r:id="rId19"/>
    <p:sldId id="447" r:id="rId20"/>
    <p:sldId id="431" r:id="rId21"/>
    <p:sldId id="445" r:id="rId22"/>
    <p:sldId id="444" r:id="rId23"/>
    <p:sldId id="433" r:id="rId24"/>
    <p:sldId id="437" r:id="rId25"/>
    <p:sldId id="443" r:id="rId26"/>
    <p:sldId id="441" r:id="rId27"/>
    <p:sldId id="442" r:id="rId28"/>
    <p:sldId id="448" r:id="rId29"/>
    <p:sldId id="491" r:id="rId30"/>
    <p:sldId id="474" r:id="rId31"/>
    <p:sldId id="449" r:id="rId32"/>
    <p:sldId id="466" r:id="rId33"/>
    <p:sldId id="459" r:id="rId34"/>
    <p:sldId id="461" r:id="rId35"/>
    <p:sldId id="451" r:id="rId36"/>
    <p:sldId id="487" r:id="rId37"/>
    <p:sldId id="481" r:id="rId38"/>
    <p:sldId id="482" r:id="rId39"/>
    <p:sldId id="483" r:id="rId40"/>
    <p:sldId id="455" r:id="rId41"/>
    <p:sldId id="492" r:id="rId42"/>
    <p:sldId id="488" r:id="rId43"/>
    <p:sldId id="485" r:id="rId44"/>
    <p:sldId id="486" r:id="rId45"/>
    <p:sldId id="489" r:id="rId46"/>
    <p:sldId id="452" r:id="rId47"/>
    <p:sldId id="490" r:id="rId48"/>
    <p:sldId id="493" r:id="rId49"/>
    <p:sldId id="425" r:id="rId50"/>
    <p:sldId id="475" r:id="rId51"/>
    <p:sldId id="460" r:id="rId52"/>
    <p:sldId id="453" r:id="rId53"/>
    <p:sldId id="454" r:id="rId54"/>
    <p:sldId id="494" r:id="rId55"/>
    <p:sldId id="499" r:id="rId56"/>
    <p:sldId id="476" r:id="rId57"/>
    <p:sldId id="484" r:id="rId58"/>
    <p:sldId id="495" r:id="rId59"/>
    <p:sldId id="477" r:id="rId60"/>
    <p:sldId id="500" r:id="rId61"/>
    <p:sldId id="256" r:id="rId62"/>
    <p:sldId id="496" r:id="rId63"/>
    <p:sldId id="463" r:id="rId64"/>
    <p:sldId id="427" r:id="rId65"/>
    <p:sldId id="29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D9DC4-4F18-4FF9-B163-2E035C7E276F}" v="71" dt="2026-01-23T21:09:18.767"/>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8" autoAdjust="0"/>
    <p:restoredTop sz="95388" autoAdjust="0"/>
  </p:normalViewPr>
  <p:slideViewPr>
    <p:cSldViewPr snapToGrid="0">
      <p:cViewPr varScale="1">
        <p:scale>
          <a:sx n="121" d="100"/>
          <a:sy n="121" d="100"/>
        </p:scale>
        <p:origin x="1566" y="32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89FD02CC-EDC5-4262-8E06-89659B6C8FE4}"/>
    <pc:docChg chg="undo custSel addSld delSld modSld sldOrd">
      <pc:chgData name="Jeff Banham" userId="423d8ed8-7014-4682-9604-5a3673c5e126" providerId="ADAL" clId="{89FD02CC-EDC5-4262-8E06-89659B6C8FE4}" dt="2026-01-23T21:11:58.924" v="6381" actId="47"/>
      <pc:docMkLst>
        <pc:docMk/>
      </pc:docMkLst>
      <pc:sldChg chg="modSp mod">
        <pc:chgData name="Jeff Banham" userId="423d8ed8-7014-4682-9604-5a3673c5e126" providerId="ADAL" clId="{89FD02CC-EDC5-4262-8E06-89659B6C8FE4}" dt="2026-01-23T19:52:59.950" v="4902" actId="1076"/>
        <pc:sldMkLst>
          <pc:docMk/>
          <pc:sldMk cId="1588116332" sldId="256"/>
        </pc:sldMkLst>
        <pc:spChg chg="mod">
          <ac:chgData name="Jeff Banham" userId="423d8ed8-7014-4682-9604-5a3673c5e126" providerId="ADAL" clId="{89FD02CC-EDC5-4262-8E06-89659B6C8FE4}" dt="2026-01-23T19:52:48.229" v="4901" actId="20577"/>
          <ac:spMkLst>
            <pc:docMk/>
            <pc:sldMk cId="1588116332" sldId="256"/>
            <ac:spMk id="17" creationId="{42B9FE9E-DEAA-C533-50C5-BAAA2C5D7B12}"/>
          </ac:spMkLst>
        </pc:spChg>
        <pc:spChg chg="mod">
          <ac:chgData name="Jeff Banham" userId="423d8ed8-7014-4682-9604-5a3673c5e126" providerId="ADAL" clId="{89FD02CC-EDC5-4262-8E06-89659B6C8FE4}" dt="2026-01-23T19:52:59.950" v="4902" actId="1076"/>
          <ac:spMkLst>
            <pc:docMk/>
            <pc:sldMk cId="1588116332" sldId="256"/>
            <ac:spMk id="18" creationId="{DBD43C7A-8C39-CC6B-DE76-A0C91BD2F81F}"/>
          </ac:spMkLst>
        </pc:spChg>
      </pc:sldChg>
      <pc:sldChg chg="modSp mod">
        <pc:chgData name="Jeff Banham" userId="423d8ed8-7014-4682-9604-5a3673c5e126" providerId="ADAL" clId="{89FD02CC-EDC5-4262-8E06-89659B6C8FE4}" dt="2026-01-21T16:45:13.892" v="38" actId="1076"/>
        <pc:sldMkLst>
          <pc:docMk/>
          <pc:sldMk cId="2665045518" sldId="282"/>
        </pc:sldMkLst>
        <pc:spChg chg="mod">
          <ac:chgData name="Jeff Banham" userId="423d8ed8-7014-4682-9604-5a3673c5e126" providerId="ADAL" clId="{89FD02CC-EDC5-4262-8E06-89659B6C8FE4}" dt="2026-01-21T16:45:13.892" v="38" actId="1076"/>
          <ac:spMkLst>
            <pc:docMk/>
            <pc:sldMk cId="2665045518" sldId="282"/>
            <ac:spMk id="3" creationId="{1ABCA07C-1908-B1EB-82FA-EC63DAAF4CF4}"/>
          </ac:spMkLst>
        </pc:spChg>
      </pc:sldChg>
      <pc:sldChg chg="modSp add del mod">
        <pc:chgData name="Jeff Banham" userId="423d8ed8-7014-4682-9604-5a3673c5e126" providerId="ADAL" clId="{89FD02CC-EDC5-4262-8E06-89659B6C8FE4}" dt="2026-01-23T13:59:52.015" v="4744" actId="1076"/>
        <pc:sldMkLst>
          <pc:docMk/>
          <pc:sldMk cId="645282785" sldId="288"/>
        </pc:sldMkLst>
        <pc:spChg chg="mod">
          <ac:chgData name="Jeff Banham" userId="423d8ed8-7014-4682-9604-5a3673c5e126" providerId="ADAL" clId="{89FD02CC-EDC5-4262-8E06-89659B6C8FE4}" dt="2026-01-23T13:59:32.103" v="4738" actId="20577"/>
          <ac:spMkLst>
            <pc:docMk/>
            <pc:sldMk cId="645282785" sldId="288"/>
            <ac:spMk id="2" creationId="{338A15DE-D135-0710-9984-A0A55E960CB0}"/>
          </ac:spMkLst>
        </pc:spChg>
        <pc:spChg chg="mod">
          <ac:chgData name="Jeff Banham" userId="423d8ed8-7014-4682-9604-5a3673c5e126" providerId="ADAL" clId="{89FD02CC-EDC5-4262-8E06-89659B6C8FE4}" dt="2026-01-23T13:59:52.015" v="4744" actId="1076"/>
          <ac:spMkLst>
            <pc:docMk/>
            <pc:sldMk cId="645282785" sldId="288"/>
            <ac:spMk id="3" creationId="{ECC8AA23-D8D0-93BE-5C5F-103A750B0D2F}"/>
          </ac:spMkLst>
        </pc:spChg>
      </pc:sldChg>
      <pc:sldChg chg="addSp delSp modSp mod">
        <pc:chgData name="Jeff Banham" userId="423d8ed8-7014-4682-9604-5a3673c5e126" providerId="ADAL" clId="{89FD02CC-EDC5-4262-8E06-89659B6C8FE4}" dt="2026-01-23T20:54:54.238" v="6112" actId="1076"/>
        <pc:sldMkLst>
          <pc:docMk/>
          <pc:sldMk cId="2547630249" sldId="292"/>
        </pc:sldMkLst>
        <pc:spChg chg="mod">
          <ac:chgData name="Jeff Banham" userId="423d8ed8-7014-4682-9604-5a3673c5e126" providerId="ADAL" clId="{89FD02CC-EDC5-4262-8E06-89659B6C8FE4}" dt="2026-01-23T20:53:54.223" v="6021" actId="14100"/>
          <ac:spMkLst>
            <pc:docMk/>
            <pc:sldMk cId="2547630249" sldId="292"/>
            <ac:spMk id="2" creationId="{28BAC361-0D7A-DC05-86B5-6DD77D322F5B}"/>
          </ac:spMkLst>
        </pc:spChg>
        <pc:spChg chg="del">
          <ac:chgData name="Jeff Banham" userId="423d8ed8-7014-4682-9604-5a3673c5e126" providerId="ADAL" clId="{89FD02CC-EDC5-4262-8E06-89659B6C8FE4}" dt="2026-01-23T20:53:46.521" v="6019" actId="478"/>
          <ac:spMkLst>
            <pc:docMk/>
            <pc:sldMk cId="2547630249" sldId="292"/>
            <ac:spMk id="3" creationId="{1BE98EFF-197D-3136-70B9-7BBD30A48931}"/>
          </ac:spMkLst>
        </pc:spChg>
        <pc:spChg chg="add mod">
          <ac:chgData name="Jeff Banham" userId="423d8ed8-7014-4682-9604-5a3673c5e126" providerId="ADAL" clId="{89FD02CC-EDC5-4262-8E06-89659B6C8FE4}" dt="2026-01-23T20:54:51.613" v="6111" actId="1076"/>
          <ac:spMkLst>
            <pc:docMk/>
            <pc:sldMk cId="2547630249" sldId="292"/>
            <ac:spMk id="6" creationId="{CF137B15-C4E7-DDD4-2A88-A59F6D38418D}"/>
          </ac:spMkLst>
        </pc:spChg>
        <pc:spChg chg="add mod">
          <ac:chgData name="Jeff Banham" userId="423d8ed8-7014-4682-9604-5a3673c5e126" providerId="ADAL" clId="{89FD02CC-EDC5-4262-8E06-89659B6C8FE4}" dt="2026-01-23T20:54:54.238" v="6112" actId="1076"/>
          <ac:spMkLst>
            <pc:docMk/>
            <pc:sldMk cId="2547630249" sldId="292"/>
            <ac:spMk id="8" creationId="{40CA6BCD-2734-46CA-5598-AA6268A8EBF4}"/>
          </ac:spMkLst>
        </pc:spChg>
        <pc:picChg chg="add mod">
          <ac:chgData name="Jeff Banham" userId="423d8ed8-7014-4682-9604-5a3673c5e126" providerId="ADAL" clId="{89FD02CC-EDC5-4262-8E06-89659B6C8FE4}" dt="2026-01-23T20:54:01.723" v="6023" actId="1076"/>
          <ac:picMkLst>
            <pc:docMk/>
            <pc:sldMk cId="2547630249" sldId="292"/>
            <ac:picMk id="4" creationId="{61692598-54DD-3379-2AAC-F32E4124518E}"/>
          </ac:picMkLst>
        </pc:picChg>
        <pc:picChg chg="mod">
          <ac:chgData name="Jeff Banham" userId="423d8ed8-7014-4682-9604-5a3673c5e126" providerId="ADAL" clId="{89FD02CC-EDC5-4262-8E06-89659B6C8FE4}" dt="2026-01-23T20:54:05.503" v="6025" actId="1076"/>
          <ac:picMkLst>
            <pc:docMk/>
            <pc:sldMk cId="2547630249" sldId="292"/>
            <ac:picMk id="25" creationId="{41A1C574-72C6-642F-E4D2-FF0C993AEF78}"/>
          </ac:picMkLst>
        </pc:picChg>
      </pc:sldChg>
      <pc:sldChg chg="addSp delSp modSp mod">
        <pc:chgData name="Jeff Banham" userId="423d8ed8-7014-4682-9604-5a3673c5e126" providerId="ADAL" clId="{89FD02CC-EDC5-4262-8E06-89659B6C8FE4}" dt="2026-01-23T18:51:15.333" v="4784" actId="1076"/>
        <pc:sldMkLst>
          <pc:docMk/>
          <pc:sldMk cId="259521006" sldId="412"/>
        </pc:sldMkLst>
        <pc:spChg chg="del mod">
          <ac:chgData name="Jeff Banham" userId="423d8ed8-7014-4682-9604-5a3673c5e126" providerId="ADAL" clId="{89FD02CC-EDC5-4262-8E06-89659B6C8FE4}" dt="2026-01-23T18:44:45.386" v="4746" actId="478"/>
          <ac:spMkLst>
            <pc:docMk/>
            <pc:sldMk cId="259521006" sldId="412"/>
            <ac:spMk id="2" creationId="{1BE0BD94-B6B6-FE2D-A5DA-B503CF0B4CBE}"/>
          </ac:spMkLst>
        </pc:spChg>
        <pc:spChg chg="add mod">
          <ac:chgData name="Jeff Banham" userId="423d8ed8-7014-4682-9604-5a3673c5e126" providerId="ADAL" clId="{89FD02CC-EDC5-4262-8E06-89659B6C8FE4}" dt="2026-01-23T18:51:13.020" v="4783" actId="1076"/>
          <ac:spMkLst>
            <pc:docMk/>
            <pc:sldMk cId="259521006" sldId="412"/>
            <ac:spMk id="3" creationId="{CE739174-1026-5DBC-ED16-6793F5043F43}"/>
          </ac:spMkLst>
        </pc:spChg>
        <pc:picChg chg="mod">
          <ac:chgData name="Jeff Banham" userId="423d8ed8-7014-4682-9604-5a3673c5e126" providerId="ADAL" clId="{89FD02CC-EDC5-4262-8E06-89659B6C8FE4}" dt="2026-01-23T18:51:15.333" v="4784" actId="1076"/>
          <ac:picMkLst>
            <pc:docMk/>
            <pc:sldMk cId="259521006" sldId="412"/>
            <ac:picMk id="5" creationId="{319862F4-1AC8-324C-223C-F6296D2BF173}"/>
          </ac:picMkLst>
        </pc:picChg>
      </pc:sldChg>
      <pc:sldChg chg="addSp delSp modSp mod">
        <pc:chgData name="Jeff Banham" userId="423d8ed8-7014-4682-9604-5a3673c5e126" providerId="ADAL" clId="{89FD02CC-EDC5-4262-8E06-89659B6C8FE4}" dt="2026-01-23T18:51:57.719" v="4794" actId="1076"/>
        <pc:sldMkLst>
          <pc:docMk/>
          <pc:sldMk cId="3160424479" sldId="414"/>
        </pc:sldMkLst>
        <pc:picChg chg="mod">
          <ac:chgData name="Jeff Banham" userId="423d8ed8-7014-4682-9604-5a3673c5e126" providerId="ADAL" clId="{89FD02CC-EDC5-4262-8E06-89659B6C8FE4}" dt="2026-01-23T18:51:51.546" v="4792" actId="1076"/>
          <ac:picMkLst>
            <pc:docMk/>
            <pc:sldMk cId="3160424479" sldId="414"/>
            <ac:picMk id="2" creationId="{2C5119E4-E216-3C3C-A150-91B33DB59633}"/>
          </ac:picMkLst>
        </pc:picChg>
        <pc:picChg chg="add mod">
          <ac:chgData name="Jeff Banham" userId="423d8ed8-7014-4682-9604-5a3673c5e126" providerId="ADAL" clId="{89FD02CC-EDC5-4262-8E06-89659B6C8FE4}" dt="2026-01-23T18:51:57.719" v="4794" actId="1076"/>
          <ac:picMkLst>
            <pc:docMk/>
            <pc:sldMk cId="3160424479" sldId="414"/>
            <ac:picMk id="3" creationId="{D1348494-B819-98AD-5105-463A074E9E83}"/>
          </ac:picMkLst>
        </pc:picChg>
        <pc:picChg chg="del">
          <ac:chgData name="Jeff Banham" userId="423d8ed8-7014-4682-9604-5a3673c5e126" providerId="ADAL" clId="{89FD02CC-EDC5-4262-8E06-89659B6C8FE4}" dt="2026-01-23T18:45:01.631" v="4749" actId="478"/>
          <ac:picMkLst>
            <pc:docMk/>
            <pc:sldMk cId="3160424479" sldId="414"/>
            <ac:picMk id="7" creationId="{57F469DD-0462-C30F-9729-3A4DB23CBA64}"/>
          </ac:picMkLst>
        </pc:picChg>
      </pc:sldChg>
      <pc:sldChg chg="addSp modSp mod">
        <pc:chgData name="Jeff Banham" userId="423d8ed8-7014-4682-9604-5a3673c5e126" providerId="ADAL" clId="{89FD02CC-EDC5-4262-8E06-89659B6C8FE4}" dt="2026-01-21T20:36:14.712" v="3250" actId="1076"/>
        <pc:sldMkLst>
          <pc:docMk/>
          <pc:sldMk cId="544506418" sldId="420"/>
        </pc:sldMkLst>
        <pc:spChg chg="add mod">
          <ac:chgData name="Jeff Banham" userId="423d8ed8-7014-4682-9604-5a3673c5e126" providerId="ADAL" clId="{89FD02CC-EDC5-4262-8E06-89659B6C8FE4}" dt="2026-01-21T20:36:14.712" v="3250" actId="1076"/>
          <ac:spMkLst>
            <pc:docMk/>
            <pc:sldMk cId="544506418" sldId="420"/>
            <ac:spMk id="2" creationId="{3DA7833F-D27A-02EE-ACCB-FDA46D7F452F}"/>
          </ac:spMkLst>
        </pc:spChg>
        <pc:spChg chg="mod">
          <ac:chgData name="Jeff Banham" userId="423d8ed8-7014-4682-9604-5a3673c5e126" providerId="ADAL" clId="{89FD02CC-EDC5-4262-8E06-89659B6C8FE4}" dt="2026-01-21T20:34:50.848" v="3126" actId="1076"/>
          <ac:spMkLst>
            <pc:docMk/>
            <pc:sldMk cId="544506418" sldId="420"/>
            <ac:spMk id="8" creationId="{5756A80F-9948-CD51-833B-BA6363A02BA6}"/>
          </ac:spMkLst>
        </pc:spChg>
      </pc:sldChg>
      <pc:sldChg chg="addSp modSp mod">
        <pc:chgData name="Jeff Banham" userId="423d8ed8-7014-4682-9604-5a3673c5e126" providerId="ADAL" clId="{89FD02CC-EDC5-4262-8E06-89659B6C8FE4}" dt="2026-01-23T20:58:41.125" v="6302" actId="1076"/>
        <pc:sldMkLst>
          <pc:docMk/>
          <pc:sldMk cId="3179479113" sldId="425"/>
        </pc:sldMkLst>
        <pc:spChg chg="mod">
          <ac:chgData name="Jeff Banham" userId="423d8ed8-7014-4682-9604-5a3673c5e126" providerId="ADAL" clId="{89FD02CC-EDC5-4262-8E06-89659B6C8FE4}" dt="2026-01-23T20:58:17.802" v="6300" actId="20577"/>
          <ac:spMkLst>
            <pc:docMk/>
            <pc:sldMk cId="3179479113" sldId="425"/>
            <ac:spMk id="8" creationId="{3C394E21-0278-0A70-BFF9-5BCEB7CD34BC}"/>
          </ac:spMkLst>
        </pc:spChg>
        <pc:picChg chg="add mod">
          <ac:chgData name="Jeff Banham" userId="423d8ed8-7014-4682-9604-5a3673c5e126" providerId="ADAL" clId="{89FD02CC-EDC5-4262-8E06-89659B6C8FE4}" dt="2026-01-23T20:58:41.125" v="6302" actId="1076"/>
          <ac:picMkLst>
            <pc:docMk/>
            <pc:sldMk cId="3179479113" sldId="425"/>
            <ac:picMk id="2" creationId="{0D096C86-79DA-E714-62BF-038B8B5E57EC}"/>
          </ac:picMkLst>
        </pc:picChg>
      </pc:sldChg>
      <pc:sldChg chg="del">
        <pc:chgData name="Jeff Banham" userId="423d8ed8-7014-4682-9604-5a3673c5e126" providerId="ADAL" clId="{89FD02CC-EDC5-4262-8E06-89659B6C8FE4}" dt="2026-01-23T20:55:10.262" v="6113" actId="47"/>
        <pc:sldMkLst>
          <pc:docMk/>
          <pc:sldMk cId="3746735081" sldId="426"/>
        </pc:sldMkLst>
      </pc:sldChg>
      <pc:sldChg chg="delSp del mod">
        <pc:chgData name="Jeff Banham" userId="423d8ed8-7014-4682-9604-5a3673c5e126" providerId="ADAL" clId="{89FD02CC-EDC5-4262-8E06-89659B6C8FE4}" dt="2026-01-23T21:11:58.924" v="6381" actId="47"/>
        <pc:sldMkLst>
          <pc:docMk/>
          <pc:sldMk cId="3391971853" sldId="428"/>
        </pc:sldMkLst>
        <pc:spChg chg="del">
          <ac:chgData name="Jeff Banham" userId="423d8ed8-7014-4682-9604-5a3673c5e126" providerId="ADAL" clId="{89FD02CC-EDC5-4262-8E06-89659B6C8FE4}" dt="2026-01-23T20:53:41.993" v="6018" actId="21"/>
          <ac:spMkLst>
            <pc:docMk/>
            <pc:sldMk cId="3391971853" sldId="428"/>
            <ac:spMk id="6" creationId="{CF137B15-C4E7-DDD4-2A88-A59F6D38418D}"/>
          </ac:spMkLst>
        </pc:spChg>
        <pc:spChg chg="del">
          <ac:chgData name="Jeff Banham" userId="423d8ed8-7014-4682-9604-5a3673c5e126" providerId="ADAL" clId="{89FD02CC-EDC5-4262-8E06-89659B6C8FE4}" dt="2026-01-23T20:53:41.993" v="6018" actId="21"/>
          <ac:spMkLst>
            <pc:docMk/>
            <pc:sldMk cId="3391971853" sldId="428"/>
            <ac:spMk id="8" creationId="{40CA6BCD-2734-46CA-5598-AA6268A8EBF4}"/>
          </ac:spMkLst>
        </pc:spChg>
        <pc:picChg chg="del">
          <ac:chgData name="Jeff Banham" userId="423d8ed8-7014-4682-9604-5a3673c5e126" providerId="ADAL" clId="{89FD02CC-EDC5-4262-8E06-89659B6C8FE4}" dt="2026-01-23T20:53:41.993" v="6018" actId="21"/>
          <ac:picMkLst>
            <pc:docMk/>
            <pc:sldMk cId="3391971853" sldId="428"/>
            <ac:picMk id="3" creationId="{61692598-54DD-3379-2AAC-F32E4124518E}"/>
          </ac:picMkLst>
        </pc:picChg>
      </pc:sldChg>
      <pc:sldChg chg="modSp mod">
        <pc:chgData name="Jeff Banham" userId="423d8ed8-7014-4682-9604-5a3673c5e126" providerId="ADAL" clId="{89FD02CC-EDC5-4262-8E06-89659B6C8FE4}" dt="2026-01-21T22:44:16.590" v="4179" actId="20577"/>
        <pc:sldMkLst>
          <pc:docMk/>
          <pc:sldMk cId="116567495" sldId="429"/>
        </pc:sldMkLst>
        <pc:spChg chg="mod">
          <ac:chgData name="Jeff Banham" userId="423d8ed8-7014-4682-9604-5a3673c5e126" providerId="ADAL" clId="{89FD02CC-EDC5-4262-8E06-89659B6C8FE4}" dt="2026-01-21T22:44:16.590" v="4179" actId="20577"/>
          <ac:spMkLst>
            <pc:docMk/>
            <pc:sldMk cId="116567495" sldId="429"/>
            <ac:spMk id="2" creationId="{A5F398B0-C33D-81B9-F263-324E38FC1B1A}"/>
          </ac:spMkLst>
        </pc:spChg>
        <pc:graphicFrameChg chg="mod modGraphic">
          <ac:chgData name="Jeff Banham" userId="423d8ed8-7014-4682-9604-5a3673c5e126" providerId="ADAL" clId="{89FD02CC-EDC5-4262-8E06-89659B6C8FE4}" dt="2026-01-21T22:44:10.760" v="4170" actId="1076"/>
          <ac:graphicFrameMkLst>
            <pc:docMk/>
            <pc:sldMk cId="116567495" sldId="429"/>
            <ac:graphicFrameMk id="19" creationId="{BB031FA5-6E68-E4ED-92B7-294344CBF21A}"/>
          </ac:graphicFrameMkLst>
        </pc:graphicFrameChg>
      </pc:sldChg>
      <pc:sldChg chg="addSp delSp modSp mod">
        <pc:chgData name="Jeff Banham" userId="423d8ed8-7014-4682-9604-5a3673c5e126" providerId="ADAL" clId="{89FD02CC-EDC5-4262-8E06-89659B6C8FE4}" dt="2026-01-21T16:53:19.760" v="343" actId="1076"/>
        <pc:sldMkLst>
          <pc:docMk/>
          <pc:sldMk cId="2055285064" sldId="431"/>
        </pc:sldMkLst>
        <pc:spChg chg="mod">
          <ac:chgData name="Jeff Banham" userId="423d8ed8-7014-4682-9604-5a3673c5e126" providerId="ADAL" clId="{89FD02CC-EDC5-4262-8E06-89659B6C8FE4}" dt="2026-01-21T16:53:12.071" v="342" actId="20577"/>
          <ac:spMkLst>
            <pc:docMk/>
            <pc:sldMk cId="2055285064" sldId="431"/>
            <ac:spMk id="3" creationId="{44540698-E3E4-B1DE-77E3-550B9280125B}"/>
          </ac:spMkLst>
        </pc:spChg>
        <pc:picChg chg="add mod">
          <ac:chgData name="Jeff Banham" userId="423d8ed8-7014-4682-9604-5a3673c5e126" providerId="ADAL" clId="{89FD02CC-EDC5-4262-8E06-89659B6C8FE4}" dt="2026-01-21T16:53:19.760" v="343" actId="1076"/>
          <ac:picMkLst>
            <pc:docMk/>
            <pc:sldMk cId="2055285064" sldId="431"/>
            <ac:picMk id="8" creationId="{AA9A2029-BD8D-437A-9200-8E2581E6BD3A}"/>
          </ac:picMkLst>
        </pc:picChg>
      </pc:sldChg>
      <pc:sldChg chg="modSp mod">
        <pc:chgData name="Jeff Banham" userId="423d8ed8-7014-4682-9604-5a3673c5e126" providerId="ADAL" clId="{89FD02CC-EDC5-4262-8E06-89659B6C8FE4}" dt="2026-01-21T16:54:46.602" v="482" actId="20577"/>
        <pc:sldMkLst>
          <pc:docMk/>
          <pc:sldMk cId="692640186" sldId="433"/>
        </pc:sldMkLst>
        <pc:spChg chg="mod">
          <ac:chgData name="Jeff Banham" userId="423d8ed8-7014-4682-9604-5a3673c5e126" providerId="ADAL" clId="{89FD02CC-EDC5-4262-8E06-89659B6C8FE4}" dt="2026-01-21T16:54:46.602" v="482" actId="20577"/>
          <ac:spMkLst>
            <pc:docMk/>
            <pc:sldMk cId="692640186" sldId="433"/>
            <ac:spMk id="3" creationId="{8350338A-B2F2-3C7A-5D4F-FACA13A98F14}"/>
          </ac:spMkLst>
        </pc:spChg>
      </pc:sldChg>
      <pc:sldChg chg="modSp mod ord">
        <pc:chgData name="Jeff Banham" userId="423d8ed8-7014-4682-9604-5a3673c5e126" providerId="ADAL" clId="{89FD02CC-EDC5-4262-8E06-89659B6C8FE4}" dt="2026-01-21T16:55:39.160" v="493" actId="20577"/>
        <pc:sldMkLst>
          <pc:docMk/>
          <pc:sldMk cId="218266072" sldId="437"/>
        </pc:sldMkLst>
        <pc:spChg chg="mod">
          <ac:chgData name="Jeff Banham" userId="423d8ed8-7014-4682-9604-5a3673c5e126" providerId="ADAL" clId="{89FD02CC-EDC5-4262-8E06-89659B6C8FE4}" dt="2026-01-21T16:55:39.160" v="493" actId="20577"/>
          <ac:spMkLst>
            <pc:docMk/>
            <pc:sldMk cId="218266072" sldId="437"/>
            <ac:spMk id="3" creationId="{EFB13BA3-9275-C59F-3F64-44C4755E70DE}"/>
          </ac:spMkLst>
        </pc:spChg>
      </pc:sldChg>
      <pc:sldChg chg="addSp delSp modSp mod">
        <pc:chgData name="Jeff Banham" userId="423d8ed8-7014-4682-9604-5a3673c5e126" providerId="ADAL" clId="{89FD02CC-EDC5-4262-8E06-89659B6C8FE4}" dt="2026-01-21T17:04:29.027" v="679" actId="1076"/>
        <pc:sldMkLst>
          <pc:docMk/>
          <pc:sldMk cId="3199216561" sldId="441"/>
        </pc:sldMkLst>
        <pc:spChg chg="mod">
          <ac:chgData name="Jeff Banham" userId="423d8ed8-7014-4682-9604-5a3673c5e126" providerId="ADAL" clId="{89FD02CC-EDC5-4262-8E06-89659B6C8FE4}" dt="2026-01-21T16:59:50.726" v="672" actId="20577"/>
          <ac:spMkLst>
            <pc:docMk/>
            <pc:sldMk cId="3199216561" sldId="441"/>
            <ac:spMk id="7" creationId="{EAD2DC8A-8C82-2AAD-9A3B-704130E32774}"/>
          </ac:spMkLst>
        </pc:spChg>
        <pc:picChg chg="add mod">
          <ac:chgData name="Jeff Banham" userId="423d8ed8-7014-4682-9604-5a3673c5e126" providerId="ADAL" clId="{89FD02CC-EDC5-4262-8E06-89659B6C8FE4}" dt="2026-01-21T17:04:29.027" v="679" actId="1076"/>
          <ac:picMkLst>
            <pc:docMk/>
            <pc:sldMk cId="3199216561" sldId="441"/>
            <ac:picMk id="4" creationId="{865D1E35-BE25-8432-9932-C46D8F263EC6}"/>
          </ac:picMkLst>
        </pc:picChg>
      </pc:sldChg>
      <pc:sldChg chg="modSp mod">
        <pc:chgData name="Jeff Banham" userId="423d8ed8-7014-4682-9604-5a3673c5e126" providerId="ADAL" clId="{89FD02CC-EDC5-4262-8E06-89659B6C8FE4}" dt="2026-01-21T16:58:40.743" v="644" actId="20577"/>
        <pc:sldMkLst>
          <pc:docMk/>
          <pc:sldMk cId="4134070200" sldId="443"/>
        </pc:sldMkLst>
        <pc:spChg chg="mod">
          <ac:chgData name="Jeff Banham" userId="423d8ed8-7014-4682-9604-5a3673c5e126" providerId="ADAL" clId="{89FD02CC-EDC5-4262-8E06-89659B6C8FE4}" dt="2026-01-21T16:58:40.743" v="644" actId="20577"/>
          <ac:spMkLst>
            <pc:docMk/>
            <pc:sldMk cId="4134070200" sldId="443"/>
            <ac:spMk id="7" creationId="{D9AF2B3B-4268-4429-194E-22C1A3FF4A07}"/>
          </ac:spMkLst>
        </pc:spChg>
      </pc:sldChg>
      <pc:sldChg chg="addSp modSp mod">
        <pc:chgData name="Jeff Banham" userId="423d8ed8-7014-4682-9604-5a3673c5e126" providerId="ADAL" clId="{89FD02CC-EDC5-4262-8E06-89659B6C8FE4}" dt="2026-01-21T21:14:47.742" v="4166" actId="6549"/>
        <pc:sldMkLst>
          <pc:docMk/>
          <pc:sldMk cId="2276122752" sldId="447"/>
        </pc:sldMkLst>
        <pc:spChg chg="mod">
          <ac:chgData name="Jeff Banham" userId="423d8ed8-7014-4682-9604-5a3673c5e126" providerId="ADAL" clId="{89FD02CC-EDC5-4262-8E06-89659B6C8FE4}" dt="2026-01-21T21:09:24.591" v="4147" actId="1076"/>
          <ac:spMkLst>
            <pc:docMk/>
            <pc:sldMk cId="2276122752" sldId="447"/>
            <ac:spMk id="2" creationId="{6E7A7C59-4D96-ACCF-541C-5B7D90766BFD}"/>
          </ac:spMkLst>
        </pc:spChg>
        <pc:spChg chg="mod">
          <ac:chgData name="Jeff Banham" userId="423d8ed8-7014-4682-9604-5a3673c5e126" providerId="ADAL" clId="{89FD02CC-EDC5-4262-8E06-89659B6C8FE4}" dt="2026-01-21T21:14:47.742" v="4166" actId="6549"/>
          <ac:spMkLst>
            <pc:docMk/>
            <pc:sldMk cId="2276122752" sldId="447"/>
            <ac:spMk id="7" creationId="{6C077339-1D78-CCDB-7F28-1BCA93D7A9F1}"/>
          </ac:spMkLst>
        </pc:spChg>
        <pc:picChg chg="add mod">
          <ac:chgData name="Jeff Banham" userId="423d8ed8-7014-4682-9604-5a3673c5e126" providerId="ADAL" clId="{89FD02CC-EDC5-4262-8E06-89659B6C8FE4}" dt="2026-01-21T21:12:19.407" v="4150"/>
          <ac:picMkLst>
            <pc:docMk/>
            <pc:sldMk cId="2276122752" sldId="447"/>
            <ac:picMk id="3" creationId="{8791A279-34BB-53AB-4F19-BBBC913950E2}"/>
          </ac:picMkLst>
        </pc:picChg>
      </pc:sldChg>
      <pc:sldChg chg="addSp modSp mod">
        <pc:chgData name="Jeff Banham" userId="423d8ed8-7014-4682-9604-5a3673c5e126" providerId="ADAL" clId="{89FD02CC-EDC5-4262-8E06-89659B6C8FE4}" dt="2026-01-21T20:32:31.755" v="3071" actId="27636"/>
        <pc:sldMkLst>
          <pc:docMk/>
          <pc:sldMk cId="2393366029" sldId="449"/>
        </pc:sldMkLst>
        <pc:spChg chg="mod">
          <ac:chgData name="Jeff Banham" userId="423d8ed8-7014-4682-9604-5a3673c5e126" providerId="ADAL" clId="{89FD02CC-EDC5-4262-8E06-89659B6C8FE4}" dt="2026-01-21T20:32:31.755" v="3071" actId="27636"/>
          <ac:spMkLst>
            <pc:docMk/>
            <pc:sldMk cId="2393366029" sldId="449"/>
            <ac:spMk id="7" creationId="{90F0625E-A18F-CE29-6618-3A558661E72D}"/>
          </ac:spMkLst>
        </pc:spChg>
        <pc:picChg chg="add mod">
          <ac:chgData name="Jeff Banham" userId="423d8ed8-7014-4682-9604-5a3673c5e126" providerId="ADAL" clId="{89FD02CC-EDC5-4262-8E06-89659B6C8FE4}" dt="2026-01-21T20:28:05.530" v="2721"/>
          <ac:picMkLst>
            <pc:docMk/>
            <pc:sldMk cId="2393366029" sldId="449"/>
            <ac:picMk id="3" creationId="{2FAEBE1A-6F39-A927-E7A1-271B85499043}"/>
          </ac:picMkLst>
        </pc:picChg>
      </pc:sldChg>
      <pc:sldChg chg="addSp modSp mod">
        <pc:chgData name="Jeff Banham" userId="423d8ed8-7014-4682-9604-5a3673c5e126" providerId="ADAL" clId="{89FD02CC-EDC5-4262-8E06-89659B6C8FE4}" dt="2026-01-21T17:09:43.979" v="973" actId="166"/>
        <pc:sldMkLst>
          <pc:docMk/>
          <pc:sldMk cId="3947023968" sldId="451"/>
        </pc:sldMkLst>
        <pc:spChg chg="mod">
          <ac:chgData name="Jeff Banham" userId="423d8ed8-7014-4682-9604-5a3673c5e126" providerId="ADAL" clId="{89FD02CC-EDC5-4262-8E06-89659B6C8FE4}" dt="2026-01-21T17:09:33.380" v="971" actId="20577"/>
          <ac:spMkLst>
            <pc:docMk/>
            <pc:sldMk cId="3947023968" sldId="451"/>
            <ac:spMk id="7" creationId="{3D4E7FC6-E9CF-9132-9B03-B1D5096E9C4C}"/>
          </ac:spMkLst>
        </pc:spChg>
        <pc:picChg chg="mod ord">
          <ac:chgData name="Jeff Banham" userId="423d8ed8-7014-4682-9604-5a3673c5e126" providerId="ADAL" clId="{89FD02CC-EDC5-4262-8E06-89659B6C8FE4}" dt="2026-01-21T17:09:43.979" v="973" actId="166"/>
          <ac:picMkLst>
            <pc:docMk/>
            <pc:sldMk cId="3947023968" sldId="451"/>
            <ac:picMk id="4" creationId="{A01F9F60-03F8-B738-6FA0-0DD7E3A4646A}"/>
          </ac:picMkLst>
        </pc:picChg>
        <pc:picChg chg="add mod">
          <ac:chgData name="Jeff Banham" userId="423d8ed8-7014-4682-9604-5a3673c5e126" providerId="ADAL" clId="{89FD02CC-EDC5-4262-8E06-89659B6C8FE4}" dt="2026-01-21T17:09:38.259" v="972" actId="1076"/>
          <ac:picMkLst>
            <pc:docMk/>
            <pc:sldMk cId="3947023968" sldId="451"/>
            <ac:picMk id="5" creationId="{43B519A1-916E-4CBE-60BF-C0EF9C27311E}"/>
          </ac:picMkLst>
        </pc:picChg>
      </pc:sldChg>
      <pc:sldChg chg="modSp mod">
        <pc:chgData name="Jeff Banham" userId="423d8ed8-7014-4682-9604-5a3673c5e126" providerId="ADAL" clId="{89FD02CC-EDC5-4262-8E06-89659B6C8FE4}" dt="2026-01-21T17:42:11.979" v="1412" actId="20577"/>
        <pc:sldMkLst>
          <pc:docMk/>
          <pc:sldMk cId="3598304443" sldId="452"/>
        </pc:sldMkLst>
        <pc:spChg chg="mod">
          <ac:chgData name="Jeff Banham" userId="423d8ed8-7014-4682-9604-5a3673c5e126" providerId="ADAL" clId="{89FD02CC-EDC5-4262-8E06-89659B6C8FE4}" dt="2026-01-21T17:42:11.979" v="1412" actId="20577"/>
          <ac:spMkLst>
            <pc:docMk/>
            <pc:sldMk cId="3598304443" sldId="452"/>
            <ac:spMk id="2" creationId="{C303B122-E1DE-F9F0-36A1-2A181F82D477}"/>
          </ac:spMkLst>
        </pc:spChg>
        <pc:spChg chg="mod">
          <ac:chgData name="Jeff Banham" userId="423d8ed8-7014-4682-9604-5a3673c5e126" providerId="ADAL" clId="{89FD02CC-EDC5-4262-8E06-89659B6C8FE4}" dt="2026-01-21T17:26:44.528" v="1402" actId="20577"/>
          <ac:spMkLst>
            <pc:docMk/>
            <pc:sldMk cId="3598304443" sldId="452"/>
            <ac:spMk id="8" creationId="{597CA4E1-ED5D-9CBB-C35F-F055D3D83AED}"/>
          </ac:spMkLst>
        </pc:spChg>
      </pc:sldChg>
      <pc:sldChg chg="addSp delSp modSp mod">
        <pc:chgData name="Jeff Banham" userId="423d8ed8-7014-4682-9604-5a3673c5e126" providerId="ADAL" clId="{89FD02CC-EDC5-4262-8E06-89659B6C8FE4}" dt="2026-01-23T20:32:30.847" v="5157" actId="20577"/>
        <pc:sldMkLst>
          <pc:docMk/>
          <pc:sldMk cId="3371265317" sldId="453"/>
        </pc:sldMkLst>
        <pc:spChg chg="mod">
          <ac:chgData name="Jeff Banham" userId="423d8ed8-7014-4682-9604-5a3673c5e126" providerId="ADAL" clId="{89FD02CC-EDC5-4262-8E06-89659B6C8FE4}" dt="2026-01-23T20:32:30.847" v="5157" actId="20577"/>
          <ac:spMkLst>
            <pc:docMk/>
            <pc:sldMk cId="3371265317" sldId="453"/>
            <ac:spMk id="2" creationId="{36090273-052B-9204-FA21-F5D415A1D255}"/>
          </ac:spMkLst>
        </pc:spChg>
        <pc:spChg chg="mod">
          <ac:chgData name="Jeff Banham" userId="423d8ed8-7014-4682-9604-5a3673c5e126" providerId="ADAL" clId="{89FD02CC-EDC5-4262-8E06-89659B6C8FE4}" dt="2026-01-23T20:31:51.711" v="5155" actId="27636"/>
          <ac:spMkLst>
            <pc:docMk/>
            <pc:sldMk cId="3371265317" sldId="453"/>
            <ac:spMk id="7" creationId="{B963CED3-9809-20A6-8C36-CCAEA8A5C3B7}"/>
          </ac:spMkLst>
        </pc:spChg>
        <pc:picChg chg="add mod">
          <ac:chgData name="Jeff Banham" userId="423d8ed8-7014-4682-9604-5a3673c5e126" providerId="ADAL" clId="{89FD02CC-EDC5-4262-8E06-89659B6C8FE4}" dt="2026-01-23T20:30:24.356" v="4943" actId="1076"/>
          <ac:picMkLst>
            <pc:docMk/>
            <pc:sldMk cId="3371265317" sldId="453"/>
            <ac:picMk id="4" creationId="{09CCDA41-01A9-A0D1-5D14-95A076D1ECD0}"/>
          </ac:picMkLst>
        </pc:picChg>
        <pc:picChg chg="del mod">
          <ac:chgData name="Jeff Banham" userId="423d8ed8-7014-4682-9604-5a3673c5e126" providerId="ADAL" clId="{89FD02CC-EDC5-4262-8E06-89659B6C8FE4}" dt="2026-01-23T20:30:14.641" v="4940" actId="478"/>
          <ac:picMkLst>
            <pc:docMk/>
            <pc:sldMk cId="3371265317" sldId="453"/>
            <ac:picMk id="6" creationId="{B291BFA1-E421-E823-1E14-A80FA2BBF02A}"/>
          </ac:picMkLst>
        </pc:picChg>
      </pc:sldChg>
      <pc:sldChg chg="modSp mod">
        <pc:chgData name="Jeff Banham" userId="423d8ed8-7014-4682-9604-5a3673c5e126" providerId="ADAL" clId="{89FD02CC-EDC5-4262-8E06-89659B6C8FE4}" dt="2026-01-23T20:50:41.709" v="5913" actId="6549"/>
        <pc:sldMkLst>
          <pc:docMk/>
          <pc:sldMk cId="911376285" sldId="454"/>
        </pc:sldMkLst>
        <pc:spChg chg="mod">
          <ac:chgData name="Jeff Banham" userId="423d8ed8-7014-4682-9604-5a3673c5e126" providerId="ADAL" clId="{89FD02CC-EDC5-4262-8E06-89659B6C8FE4}" dt="2026-01-23T20:50:41.709" v="5913" actId="6549"/>
          <ac:spMkLst>
            <pc:docMk/>
            <pc:sldMk cId="911376285" sldId="454"/>
            <ac:spMk id="2" creationId="{D7D951BE-881A-F24A-724E-A483F3EE431E}"/>
          </ac:spMkLst>
        </pc:spChg>
        <pc:spChg chg="mod">
          <ac:chgData name="Jeff Banham" userId="423d8ed8-7014-4682-9604-5a3673c5e126" providerId="ADAL" clId="{89FD02CC-EDC5-4262-8E06-89659B6C8FE4}" dt="2026-01-23T20:50:30.849" v="5907" actId="27636"/>
          <ac:spMkLst>
            <pc:docMk/>
            <pc:sldMk cId="911376285" sldId="454"/>
            <ac:spMk id="7" creationId="{4F4944A6-3661-27ED-BB2B-A0D4ADFCF60C}"/>
          </ac:spMkLst>
        </pc:spChg>
        <pc:picChg chg="mod">
          <ac:chgData name="Jeff Banham" userId="423d8ed8-7014-4682-9604-5a3673c5e126" providerId="ADAL" clId="{89FD02CC-EDC5-4262-8E06-89659B6C8FE4}" dt="2026-01-23T20:43:33.726" v="5228" actId="1076"/>
          <ac:picMkLst>
            <pc:docMk/>
            <pc:sldMk cId="911376285" sldId="454"/>
            <ac:picMk id="4" creationId="{0F3F60EB-4BD6-5F9B-8AC5-F3AE82D21FD8}"/>
          </ac:picMkLst>
        </pc:picChg>
        <pc:picChg chg="mod">
          <ac:chgData name="Jeff Banham" userId="423d8ed8-7014-4682-9604-5a3673c5e126" providerId="ADAL" clId="{89FD02CC-EDC5-4262-8E06-89659B6C8FE4}" dt="2026-01-23T20:43:36.421" v="5229" actId="1076"/>
          <ac:picMkLst>
            <pc:docMk/>
            <pc:sldMk cId="911376285" sldId="454"/>
            <ac:picMk id="6" creationId="{0B710677-9934-6BC9-4103-ACD6F01CFD1C}"/>
          </ac:picMkLst>
        </pc:picChg>
        <pc:picChg chg="mod">
          <ac:chgData name="Jeff Banham" userId="423d8ed8-7014-4682-9604-5a3673c5e126" providerId="ADAL" clId="{89FD02CC-EDC5-4262-8E06-89659B6C8FE4}" dt="2026-01-23T20:43:38.182" v="5230" actId="1076"/>
          <ac:picMkLst>
            <pc:docMk/>
            <pc:sldMk cId="911376285" sldId="454"/>
            <ac:picMk id="9" creationId="{D1B2BB82-12A7-B7A7-4645-A757A4267540}"/>
          </ac:picMkLst>
        </pc:picChg>
        <pc:picChg chg="mod">
          <ac:chgData name="Jeff Banham" userId="423d8ed8-7014-4682-9604-5a3673c5e126" providerId="ADAL" clId="{89FD02CC-EDC5-4262-8E06-89659B6C8FE4}" dt="2026-01-23T20:43:49.975" v="5233" actId="1076"/>
          <ac:picMkLst>
            <pc:docMk/>
            <pc:sldMk cId="911376285" sldId="454"/>
            <ac:picMk id="11" creationId="{1E496CD5-1711-FB24-551F-DA8BAA1B4A4F}"/>
          </ac:picMkLst>
        </pc:picChg>
        <pc:picChg chg="mod">
          <ac:chgData name="Jeff Banham" userId="423d8ed8-7014-4682-9604-5a3673c5e126" providerId="ADAL" clId="{89FD02CC-EDC5-4262-8E06-89659B6C8FE4}" dt="2026-01-23T20:43:52.001" v="5234" actId="1076"/>
          <ac:picMkLst>
            <pc:docMk/>
            <pc:sldMk cId="911376285" sldId="454"/>
            <ac:picMk id="13" creationId="{694A119E-4379-17D7-482F-1F1F70AB12D5}"/>
          </ac:picMkLst>
        </pc:picChg>
      </pc:sldChg>
      <pc:sldChg chg="addSp delSp modSp mod">
        <pc:chgData name="Jeff Banham" userId="423d8ed8-7014-4682-9604-5a3673c5e126" providerId="ADAL" clId="{89FD02CC-EDC5-4262-8E06-89659B6C8FE4}" dt="2026-01-23T21:09:23.953" v="6304" actId="20577"/>
        <pc:sldMkLst>
          <pc:docMk/>
          <pc:sldMk cId="3977116307" sldId="456"/>
        </pc:sldMkLst>
        <pc:spChg chg="mod">
          <ac:chgData name="Jeff Banham" userId="423d8ed8-7014-4682-9604-5a3673c5e126" providerId="ADAL" clId="{89FD02CC-EDC5-4262-8E06-89659B6C8FE4}" dt="2026-01-21T20:46:52.085" v="3543" actId="20577"/>
          <ac:spMkLst>
            <pc:docMk/>
            <pc:sldMk cId="3977116307" sldId="456"/>
            <ac:spMk id="2" creationId="{EE9432AE-4E77-1A6B-68DF-89AFFE673C13}"/>
          </ac:spMkLst>
        </pc:spChg>
        <pc:spChg chg="add mod">
          <ac:chgData name="Jeff Banham" userId="423d8ed8-7014-4682-9604-5a3673c5e126" providerId="ADAL" clId="{89FD02CC-EDC5-4262-8E06-89659B6C8FE4}" dt="2026-01-21T22:46:36.913" v="4256" actId="1076"/>
          <ac:spMkLst>
            <pc:docMk/>
            <pc:sldMk cId="3977116307" sldId="456"/>
            <ac:spMk id="3" creationId="{BF5655F9-190D-5F84-03D6-416353929492}"/>
          </ac:spMkLst>
        </pc:spChg>
        <pc:spChg chg="add mod">
          <ac:chgData name="Jeff Banham" userId="423d8ed8-7014-4682-9604-5a3673c5e126" providerId="ADAL" clId="{89FD02CC-EDC5-4262-8E06-89659B6C8FE4}" dt="2026-01-23T21:09:23.953" v="6304" actId="20577"/>
          <ac:spMkLst>
            <pc:docMk/>
            <pc:sldMk cId="3977116307" sldId="456"/>
            <ac:spMk id="5" creationId="{C0F4C247-60E6-299F-4111-37A7EA1171A6}"/>
          </ac:spMkLst>
        </pc:spChg>
        <pc:spChg chg="del">
          <ac:chgData name="Jeff Banham" userId="423d8ed8-7014-4682-9604-5a3673c5e126" providerId="ADAL" clId="{89FD02CC-EDC5-4262-8E06-89659B6C8FE4}" dt="2026-01-23T13:58:15.282" v="4702" actId="478"/>
          <ac:spMkLst>
            <pc:docMk/>
            <pc:sldMk cId="3977116307" sldId="456"/>
            <ac:spMk id="7" creationId="{6C2FD352-D58C-D099-3A1F-30A5B9AECA81}"/>
          </ac:spMkLst>
        </pc:spChg>
        <pc:spChg chg="add mod">
          <ac:chgData name="Jeff Banham" userId="423d8ed8-7014-4682-9604-5a3673c5e126" providerId="ADAL" clId="{89FD02CC-EDC5-4262-8E06-89659B6C8FE4}" dt="2026-01-23T13:58:54.374" v="4717" actId="1076"/>
          <ac:spMkLst>
            <pc:docMk/>
            <pc:sldMk cId="3977116307" sldId="456"/>
            <ac:spMk id="8" creationId="{D33B6059-26E6-DE44-6AC4-5D802135B95A}"/>
          </ac:spMkLst>
        </pc:spChg>
        <pc:picChg chg="add mod">
          <ac:chgData name="Jeff Banham" userId="423d8ed8-7014-4682-9604-5a3673c5e126" providerId="ADAL" clId="{89FD02CC-EDC5-4262-8E06-89659B6C8FE4}" dt="2026-01-23T13:58:20.142" v="4704" actId="1076"/>
          <ac:picMkLst>
            <pc:docMk/>
            <pc:sldMk cId="3977116307" sldId="456"/>
            <ac:picMk id="4" creationId="{C7DDC541-F133-00B2-8B44-14632289B43E}"/>
          </ac:picMkLst>
        </pc:picChg>
      </pc:sldChg>
      <pc:sldChg chg="addSp delSp modSp mod">
        <pc:chgData name="Jeff Banham" userId="423d8ed8-7014-4682-9604-5a3673c5e126" providerId="ADAL" clId="{89FD02CC-EDC5-4262-8E06-89659B6C8FE4}" dt="2026-01-23T13:57:51.322" v="4701" actId="1076"/>
        <pc:sldMkLst>
          <pc:docMk/>
          <pc:sldMk cId="3610366405" sldId="458"/>
        </pc:sldMkLst>
        <pc:spChg chg="del mod">
          <ac:chgData name="Jeff Banham" userId="423d8ed8-7014-4682-9604-5a3673c5e126" providerId="ADAL" clId="{89FD02CC-EDC5-4262-8E06-89659B6C8FE4}" dt="2026-01-23T13:57:36.282" v="4696" actId="478"/>
          <ac:spMkLst>
            <pc:docMk/>
            <pc:sldMk cId="3610366405" sldId="458"/>
            <ac:spMk id="4" creationId="{21BB23B0-F3AA-2065-28BE-CBE23A6C56D3}"/>
          </ac:spMkLst>
        </pc:spChg>
        <pc:spChg chg="del">
          <ac:chgData name="Jeff Banham" userId="423d8ed8-7014-4682-9604-5a3673c5e126" providerId="ADAL" clId="{89FD02CC-EDC5-4262-8E06-89659B6C8FE4}" dt="2026-01-23T13:57:42.190" v="4698" actId="478"/>
          <ac:spMkLst>
            <pc:docMk/>
            <pc:sldMk cId="3610366405" sldId="458"/>
            <ac:spMk id="5" creationId="{D602BB23-E5FD-3F0E-F0C0-CD26D188BF7D}"/>
          </ac:spMkLst>
        </pc:spChg>
        <pc:spChg chg="add del mod">
          <ac:chgData name="Jeff Banham" userId="423d8ed8-7014-4682-9604-5a3673c5e126" providerId="ADAL" clId="{89FD02CC-EDC5-4262-8E06-89659B6C8FE4}" dt="2026-01-23T13:57:39.879" v="4697" actId="478"/>
          <ac:spMkLst>
            <pc:docMk/>
            <pc:sldMk cId="3610366405" sldId="458"/>
            <ac:spMk id="7" creationId="{F53E80DA-1C79-7695-1EBA-5F7900C220AE}"/>
          </ac:spMkLst>
        </pc:spChg>
        <pc:spChg chg="mod">
          <ac:chgData name="Jeff Banham" userId="423d8ed8-7014-4682-9604-5a3673c5e126" providerId="ADAL" clId="{89FD02CC-EDC5-4262-8E06-89659B6C8FE4}" dt="2026-01-23T13:57:32.386" v="4695" actId="27636"/>
          <ac:spMkLst>
            <pc:docMk/>
            <pc:sldMk cId="3610366405" sldId="458"/>
            <ac:spMk id="15" creationId="{63921774-041A-2707-5980-CD47B6C1263F}"/>
          </ac:spMkLst>
        </pc:spChg>
        <pc:picChg chg="mod">
          <ac:chgData name="Jeff Banham" userId="423d8ed8-7014-4682-9604-5a3673c5e126" providerId="ADAL" clId="{89FD02CC-EDC5-4262-8E06-89659B6C8FE4}" dt="2026-01-23T13:57:46.132" v="4699" actId="1076"/>
          <ac:picMkLst>
            <pc:docMk/>
            <pc:sldMk cId="3610366405" sldId="458"/>
            <ac:picMk id="19" creationId="{E4112AAA-60DA-E2C2-D8BF-2AA9A9A55944}"/>
          </ac:picMkLst>
        </pc:picChg>
        <pc:picChg chg="mod">
          <ac:chgData name="Jeff Banham" userId="423d8ed8-7014-4682-9604-5a3673c5e126" providerId="ADAL" clId="{89FD02CC-EDC5-4262-8E06-89659B6C8FE4}" dt="2026-01-23T13:57:48.755" v="4700" actId="1076"/>
          <ac:picMkLst>
            <pc:docMk/>
            <pc:sldMk cId="3610366405" sldId="458"/>
            <ac:picMk id="21" creationId="{03106591-153E-90F5-FA65-30DF7C4ABC1B}"/>
          </ac:picMkLst>
        </pc:picChg>
        <pc:picChg chg="mod">
          <ac:chgData name="Jeff Banham" userId="423d8ed8-7014-4682-9604-5a3673c5e126" providerId="ADAL" clId="{89FD02CC-EDC5-4262-8E06-89659B6C8FE4}" dt="2026-01-23T13:57:51.322" v="4701" actId="1076"/>
          <ac:picMkLst>
            <pc:docMk/>
            <pc:sldMk cId="3610366405" sldId="458"/>
            <ac:picMk id="23" creationId="{216B20DB-ED89-9290-01A5-FB7F36CABFF7}"/>
          </ac:picMkLst>
        </pc:picChg>
      </pc:sldChg>
      <pc:sldChg chg="addSp modSp mod">
        <pc:chgData name="Jeff Banham" userId="423d8ed8-7014-4682-9604-5a3673c5e126" providerId="ADAL" clId="{89FD02CC-EDC5-4262-8E06-89659B6C8FE4}" dt="2026-01-21T20:26:19.299" v="2719" actId="1076"/>
        <pc:sldMkLst>
          <pc:docMk/>
          <pc:sldMk cId="164208657" sldId="459"/>
        </pc:sldMkLst>
        <pc:spChg chg="mod">
          <ac:chgData name="Jeff Banham" userId="423d8ed8-7014-4682-9604-5a3673c5e126" providerId="ADAL" clId="{89FD02CC-EDC5-4262-8E06-89659B6C8FE4}" dt="2026-01-21T20:15:55.157" v="2153" actId="27636"/>
          <ac:spMkLst>
            <pc:docMk/>
            <pc:sldMk cId="164208657" sldId="459"/>
            <ac:spMk id="7" creationId="{6C5BE17A-591E-394C-0276-DAFDD1372D08}"/>
          </ac:spMkLst>
        </pc:spChg>
        <pc:picChg chg="add mod">
          <ac:chgData name="Jeff Banham" userId="423d8ed8-7014-4682-9604-5a3673c5e126" providerId="ADAL" clId="{89FD02CC-EDC5-4262-8E06-89659B6C8FE4}" dt="2026-01-21T20:26:19.299" v="2719" actId="1076"/>
          <ac:picMkLst>
            <pc:docMk/>
            <pc:sldMk cId="164208657" sldId="459"/>
            <ac:picMk id="3" creationId="{7EA7E735-003E-EDB4-6BD4-A1A9976C8335}"/>
          </ac:picMkLst>
        </pc:picChg>
      </pc:sldChg>
      <pc:sldChg chg="addSp modSp mod">
        <pc:chgData name="Jeff Banham" userId="423d8ed8-7014-4682-9604-5a3673c5e126" providerId="ADAL" clId="{89FD02CC-EDC5-4262-8E06-89659B6C8FE4}" dt="2026-01-23T20:34:19.524" v="5213" actId="20577"/>
        <pc:sldMkLst>
          <pc:docMk/>
          <pc:sldMk cId="1351663788" sldId="460"/>
        </pc:sldMkLst>
        <pc:spChg chg="mod">
          <ac:chgData name="Jeff Banham" userId="423d8ed8-7014-4682-9604-5a3673c5e126" providerId="ADAL" clId="{89FD02CC-EDC5-4262-8E06-89659B6C8FE4}" dt="2026-01-23T20:34:19.524" v="5213" actId="20577"/>
          <ac:spMkLst>
            <pc:docMk/>
            <pc:sldMk cId="1351663788" sldId="460"/>
            <ac:spMk id="2" creationId="{B89A91B2-D99F-5E0F-CBE8-6ACC81C24BC9}"/>
          </ac:spMkLst>
        </pc:spChg>
        <pc:spChg chg="add mod">
          <ac:chgData name="Jeff Banham" userId="423d8ed8-7014-4682-9604-5a3673c5e126" providerId="ADAL" clId="{89FD02CC-EDC5-4262-8E06-89659B6C8FE4}" dt="2026-01-23T19:49:15.688" v="4872" actId="1076"/>
          <ac:spMkLst>
            <pc:docMk/>
            <pc:sldMk cId="1351663788" sldId="460"/>
            <ac:spMk id="4" creationId="{275A5AD9-CCDF-5DCC-6ED5-7011B4BCD923}"/>
          </ac:spMkLst>
        </pc:spChg>
        <pc:spChg chg="mod">
          <ac:chgData name="Jeff Banham" userId="423d8ed8-7014-4682-9604-5a3673c5e126" providerId="ADAL" clId="{89FD02CC-EDC5-4262-8E06-89659B6C8FE4}" dt="2026-01-23T19:50:08.519" v="4881" actId="1076"/>
          <ac:spMkLst>
            <pc:docMk/>
            <pc:sldMk cId="1351663788" sldId="460"/>
            <ac:spMk id="7" creationId="{E45D52C8-B7C1-4A6B-ABB3-F0DF5D248960}"/>
          </ac:spMkLst>
        </pc:spChg>
        <pc:picChg chg="add mod">
          <ac:chgData name="Jeff Banham" userId="423d8ed8-7014-4682-9604-5a3673c5e126" providerId="ADAL" clId="{89FD02CC-EDC5-4262-8E06-89659B6C8FE4}" dt="2026-01-21T22:51:51.262" v="4264"/>
          <ac:picMkLst>
            <pc:docMk/>
            <pc:sldMk cId="1351663788" sldId="460"/>
            <ac:picMk id="3" creationId="{84DAF95C-41FB-BE73-DF6D-1434020115E0}"/>
          </ac:picMkLst>
        </pc:picChg>
        <pc:picChg chg="add mod">
          <ac:chgData name="Jeff Banham" userId="423d8ed8-7014-4682-9604-5a3673c5e126" providerId="ADAL" clId="{89FD02CC-EDC5-4262-8E06-89659B6C8FE4}" dt="2026-01-23T19:50:15.713" v="4882" actId="1076"/>
          <ac:picMkLst>
            <pc:docMk/>
            <pc:sldMk cId="1351663788" sldId="460"/>
            <ac:picMk id="6" creationId="{19976AD1-56C2-32BD-E533-5C09770D61F9}"/>
          </ac:picMkLst>
        </pc:picChg>
      </pc:sldChg>
      <pc:sldChg chg="addSp modSp mod">
        <pc:chgData name="Jeff Banham" userId="423d8ed8-7014-4682-9604-5a3673c5e126" providerId="ADAL" clId="{89FD02CC-EDC5-4262-8E06-89659B6C8FE4}" dt="2026-01-21T20:25:52.758" v="2718" actId="114"/>
        <pc:sldMkLst>
          <pc:docMk/>
          <pc:sldMk cId="1643660177" sldId="461"/>
        </pc:sldMkLst>
        <pc:spChg chg="mod">
          <ac:chgData name="Jeff Banham" userId="423d8ed8-7014-4682-9604-5a3673c5e126" providerId="ADAL" clId="{89FD02CC-EDC5-4262-8E06-89659B6C8FE4}" dt="2026-01-21T20:18:44.532" v="2178" actId="20577"/>
          <ac:spMkLst>
            <pc:docMk/>
            <pc:sldMk cId="1643660177" sldId="461"/>
            <ac:spMk id="2" creationId="{C4C906BB-E2AA-A342-FDFF-643F47056F59}"/>
          </ac:spMkLst>
        </pc:spChg>
        <pc:spChg chg="mod">
          <ac:chgData name="Jeff Banham" userId="423d8ed8-7014-4682-9604-5a3673c5e126" providerId="ADAL" clId="{89FD02CC-EDC5-4262-8E06-89659B6C8FE4}" dt="2026-01-21T20:25:52.758" v="2718" actId="114"/>
          <ac:spMkLst>
            <pc:docMk/>
            <pc:sldMk cId="1643660177" sldId="461"/>
            <ac:spMk id="7" creationId="{2B4B588A-3DF5-ED1B-005B-D9FC92088310}"/>
          </ac:spMkLst>
        </pc:spChg>
        <pc:picChg chg="add mod">
          <ac:chgData name="Jeff Banham" userId="423d8ed8-7014-4682-9604-5a3673c5e126" providerId="ADAL" clId="{89FD02CC-EDC5-4262-8E06-89659B6C8FE4}" dt="2026-01-21T20:25:41.297" v="2715" actId="1076"/>
          <ac:picMkLst>
            <pc:docMk/>
            <pc:sldMk cId="1643660177" sldId="461"/>
            <ac:picMk id="4" creationId="{480BF873-0AB3-9BDC-F051-F61596A9DD30}"/>
          </ac:picMkLst>
        </pc:picChg>
        <pc:picChg chg="add mod">
          <ac:chgData name="Jeff Banham" userId="423d8ed8-7014-4682-9604-5a3673c5e126" providerId="ADAL" clId="{89FD02CC-EDC5-4262-8E06-89659B6C8FE4}" dt="2026-01-21T20:25:43.890" v="2716" actId="1076"/>
          <ac:picMkLst>
            <pc:docMk/>
            <pc:sldMk cId="1643660177" sldId="461"/>
            <ac:picMk id="6" creationId="{902D41CF-A96C-39D5-EEC1-BD4BDF5AB367}"/>
          </ac:picMkLst>
        </pc:picChg>
      </pc:sldChg>
      <pc:sldChg chg="addSp modSp mod">
        <pc:chgData name="Jeff Banham" userId="423d8ed8-7014-4682-9604-5a3673c5e126" providerId="ADAL" clId="{89FD02CC-EDC5-4262-8E06-89659B6C8FE4}" dt="2026-01-23T20:52:51.883" v="6017" actId="113"/>
        <pc:sldMkLst>
          <pc:docMk/>
          <pc:sldMk cId="4020494425" sldId="463"/>
        </pc:sldMkLst>
        <pc:spChg chg="mod">
          <ac:chgData name="Jeff Banham" userId="423d8ed8-7014-4682-9604-5a3673c5e126" providerId="ADAL" clId="{89FD02CC-EDC5-4262-8E06-89659B6C8FE4}" dt="2026-01-22T19:01:14.490" v="4658" actId="20577"/>
          <ac:spMkLst>
            <pc:docMk/>
            <pc:sldMk cId="4020494425" sldId="463"/>
            <ac:spMk id="2" creationId="{1DDDA0F1-CD65-0D72-8F96-858475F06051}"/>
          </ac:spMkLst>
        </pc:spChg>
        <pc:spChg chg="mod">
          <ac:chgData name="Jeff Banham" userId="423d8ed8-7014-4682-9604-5a3673c5e126" providerId="ADAL" clId="{89FD02CC-EDC5-4262-8E06-89659B6C8FE4}" dt="2026-01-23T20:52:51.883" v="6017" actId="113"/>
          <ac:spMkLst>
            <pc:docMk/>
            <pc:sldMk cId="4020494425" sldId="463"/>
            <ac:spMk id="3" creationId="{0E168A59-885C-A29B-CCCD-8D56D22A95AC}"/>
          </ac:spMkLst>
        </pc:spChg>
        <pc:picChg chg="add mod">
          <ac:chgData name="Jeff Banham" userId="423d8ed8-7014-4682-9604-5a3673c5e126" providerId="ADAL" clId="{89FD02CC-EDC5-4262-8E06-89659B6C8FE4}" dt="2026-01-22T19:01:23.994" v="4661" actId="1076"/>
          <ac:picMkLst>
            <pc:docMk/>
            <pc:sldMk cId="4020494425" sldId="463"/>
            <ac:picMk id="5" creationId="{8808C6C1-CFCF-1197-88BF-F6B403964CFD}"/>
          </ac:picMkLst>
        </pc:picChg>
      </pc:sldChg>
      <pc:sldChg chg="addSp modSp mod">
        <pc:chgData name="Jeff Banham" userId="423d8ed8-7014-4682-9604-5a3673c5e126" providerId="ADAL" clId="{89FD02CC-EDC5-4262-8E06-89659B6C8FE4}" dt="2026-01-21T22:45:18.181" v="4212" actId="14100"/>
        <pc:sldMkLst>
          <pc:docMk/>
          <pc:sldMk cId="362742984" sldId="464"/>
        </pc:sldMkLst>
        <pc:spChg chg="mod">
          <ac:chgData name="Jeff Banham" userId="423d8ed8-7014-4682-9604-5a3673c5e126" providerId="ADAL" clId="{89FD02CC-EDC5-4262-8E06-89659B6C8FE4}" dt="2026-01-21T22:45:18.181" v="4212" actId="14100"/>
          <ac:spMkLst>
            <pc:docMk/>
            <pc:sldMk cId="362742984" sldId="464"/>
            <ac:spMk id="8" creationId="{719768B0-3B13-9C27-4906-1C21B1322A0C}"/>
          </ac:spMkLst>
        </pc:spChg>
        <pc:picChg chg="add mod">
          <ac:chgData name="Jeff Banham" userId="423d8ed8-7014-4682-9604-5a3673c5e126" providerId="ADAL" clId="{89FD02CC-EDC5-4262-8E06-89659B6C8FE4}" dt="2026-01-21T22:44:31.191" v="4182" actId="1076"/>
          <ac:picMkLst>
            <pc:docMk/>
            <pc:sldMk cId="362742984" sldId="464"/>
            <ac:picMk id="3" creationId="{50CB9874-5071-F8EE-234D-3265653DA5A7}"/>
          </ac:picMkLst>
        </pc:picChg>
      </pc:sldChg>
      <pc:sldChg chg="del">
        <pc:chgData name="Jeff Banham" userId="423d8ed8-7014-4682-9604-5a3673c5e126" providerId="ADAL" clId="{89FD02CC-EDC5-4262-8E06-89659B6C8FE4}" dt="2026-01-23T18:45:24.952" v="4755" actId="47"/>
        <pc:sldMkLst>
          <pc:docMk/>
          <pc:sldMk cId="2292088717" sldId="465"/>
        </pc:sldMkLst>
      </pc:sldChg>
      <pc:sldChg chg="addSp modSp mod">
        <pc:chgData name="Jeff Banham" userId="423d8ed8-7014-4682-9604-5a3673c5e126" providerId="ADAL" clId="{89FD02CC-EDC5-4262-8E06-89659B6C8FE4}" dt="2026-01-21T20:10:10.121" v="1765" actId="1076"/>
        <pc:sldMkLst>
          <pc:docMk/>
          <pc:sldMk cId="2806277151" sldId="466"/>
        </pc:sldMkLst>
        <pc:picChg chg="add mod">
          <ac:chgData name="Jeff Banham" userId="423d8ed8-7014-4682-9604-5a3673c5e126" providerId="ADAL" clId="{89FD02CC-EDC5-4262-8E06-89659B6C8FE4}" dt="2026-01-21T20:10:10.121" v="1765" actId="1076"/>
          <ac:picMkLst>
            <pc:docMk/>
            <pc:sldMk cId="2806277151" sldId="466"/>
            <ac:picMk id="4" creationId="{558A94E8-1AB9-E948-D6A4-7601B0FE5D35}"/>
          </ac:picMkLst>
        </pc:picChg>
      </pc:sldChg>
      <pc:sldChg chg="addSp modSp mod">
        <pc:chgData name="Jeff Banham" userId="423d8ed8-7014-4682-9604-5a3673c5e126" providerId="ADAL" clId="{89FD02CC-EDC5-4262-8E06-89659B6C8FE4}" dt="2026-01-21T21:04:19.313" v="3900" actId="20577"/>
        <pc:sldMkLst>
          <pc:docMk/>
          <pc:sldMk cId="249925351" sldId="472"/>
        </pc:sldMkLst>
        <pc:spChg chg="mod">
          <ac:chgData name="Jeff Banham" userId="423d8ed8-7014-4682-9604-5a3673c5e126" providerId="ADAL" clId="{89FD02CC-EDC5-4262-8E06-89659B6C8FE4}" dt="2026-01-21T20:54:22.371" v="3649" actId="20577"/>
          <ac:spMkLst>
            <pc:docMk/>
            <pc:sldMk cId="249925351" sldId="472"/>
            <ac:spMk id="2" creationId="{7AD36D52-B6A2-4B63-3AC9-07279A3C0C8C}"/>
          </ac:spMkLst>
        </pc:spChg>
        <pc:spChg chg="mod">
          <ac:chgData name="Jeff Banham" userId="423d8ed8-7014-4682-9604-5a3673c5e126" providerId="ADAL" clId="{89FD02CC-EDC5-4262-8E06-89659B6C8FE4}" dt="2026-01-21T21:04:19.313" v="3900" actId="20577"/>
          <ac:spMkLst>
            <pc:docMk/>
            <pc:sldMk cId="249925351" sldId="472"/>
            <ac:spMk id="7" creationId="{8F7B56F5-4B81-0411-9D08-2C965B7D28FB}"/>
          </ac:spMkLst>
        </pc:spChg>
        <pc:picChg chg="add mod">
          <ac:chgData name="Jeff Banham" userId="423d8ed8-7014-4682-9604-5a3673c5e126" providerId="ADAL" clId="{89FD02CC-EDC5-4262-8E06-89659B6C8FE4}" dt="2026-01-21T21:00:44.979" v="3789"/>
          <ac:picMkLst>
            <pc:docMk/>
            <pc:sldMk cId="249925351" sldId="472"/>
            <ac:picMk id="3" creationId="{28C8DC3B-5AB5-421A-F5E2-BB1358A07878}"/>
          </ac:picMkLst>
        </pc:picChg>
      </pc:sldChg>
      <pc:sldChg chg="del ord">
        <pc:chgData name="Jeff Banham" userId="423d8ed8-7014-4682-9604-5a3673c5e126" providerId="ADAL" clId="{89FD02CC-EDC5-4262-8E06-89659B6C8FE4}" dt="2026-01-23T20:51:43.884" v="5929" actId="47"/>
        <pc:sldMkLst>
          <pc:docMk/>
          <pc:sldMk cId="4258123406" sldId="478"/>
        </pc:sldMkLst>
      </pc:sldChg>
      <pc:sldChg chg="addSp delSp modSp mod">
        <pc:chgData name="Jeff Banham" userId="423d8ed8-7014-4682-9604-5a3673c5e126" providerId="ADAL" clId="{89FD02CC-EDC5-4262-8E06-89659B6C8FE4}" dt="2026-01-23T18:54:58.674" v="4856"/>
        <pc:sldMkLst>
          <pc:docMk/>
          <pc:sldMk cId="1407657844" sldId="480"/>
        </pc:sldMkLst>
        <pc:spChg chg="del">
          <ac:chgData name="Jeff Banham" userId="423d8ed8-7014-4682-9604-5a3673c5e126" providerId="ADAL" clId="{89FD02CC-EDC5-4262-8E06-89659B6C8FE4}" dt="2026-01-23T18:52:30.424" v="4839" actId="478"/>
          <ac:spMkLst>
            <pc:docMk/>
            <pc:sldMk cId="1407657844" sldId="480"/>
            <ac:spMk id="2" creationId="{71BFFABC-411A-FC6D-8F3B-4863C6927B5A}"/>
          </ac:spMkLst>
        </pc:spChg>
        <pc:spChg chg="mod">
          <ac:chgData name="Jeff Banham" userId="423d8ed8-7014-4682-9604-5a3673c5e126" providerId="ADAL" clId="{89FD02CC-EDC5-4262-8E06-89659B6C8FE4}" dt="2026-01-23T18:53:11.711" v="4854" actId="27636"/>
          <ac:spMkLst>
            <pc:docMk/>
            <pc:sldMk cId="1407657844" sldId="480"/>
            <ac:spMk id="4" creationId="{93953A7E-F79B-BCB2-46FB-9CC0141531CA}"/>
          </ac:spMkLst>
        </pc:spChg>
        <pc:spChg chg="add del mod">
          <ac:chgData name="Jeff Banham" userId="423d8ed8-7014-4682-9604-5a3673c5e126" providerId="ADAL" clId="{89FD02CC-EDC5-4262-8E06-89659B6C8FE4}" dt="2026-01-23T18:52:33.709" v="4840" actId="478"/>
          <ac:spMkLst>
            <pc:docMk/>
            <pc:sldMk cId="1407657844" sldId="480"/>
            <ac:spMk id="7" creationId="{86155544-18A0-03E2-F4E4-E96ABFF21048}"/>
          </ac:spMkLst>
        </pc:spChg>
        <pc:picChg chg="add mod">
          <ac:chgData name="Jeff Banham" userId="423d8ed8-7014-4682-9604-5a3673c5e126" providerId="ADAL" clId="{89FD02CC-EDC5-4262-8E06-89659B6C8FE4}" dt="2026-01-23T18:54:58.674" v="4856"/>
          <ac:picMkLst>
            <pc:docMk/>
            <pc:sldMk cId="1407657844" sldId="480"/>
            <ac:picMk id="3" creationId="{BF3E8D24-762A-95FE-8D6A-ABB865DC2584}"/>
          </ac:picMkLst>
        </pc:picChg>
        <pc:picChg chg="mod">
          <ac:chgData name="Jeff Banham" userId="423d8ed8-7014-4682-9604-5a3673c5e126" providerId="ADAL" clId="{89FD02CC-EDC5-4262-8E06-89659B6C8FE4}" dt="2026-01-23T18:52:48.413" v="4841" actId="1076"/>
          <ac:picMkLst>
            <pc:docMk/>
            <pc:sldMk cId="1407657844" sldId="480"/>
            <ac:picMk id="6" creationId="{5621E0E4-24C8-88DC-D2A3-AC542E70CE18}"/>
          </ac:picMkLst>
        </pc:picChg>
      </pc:sldChg>
      <pc:sldChg chg="addSp modSp mod">
        <pc:chgData name="Jeff Banham" userId="423d8ed8-7014-4682-9604-5a3673c5e126" providerId="ADAL" clId="{89FD02CC-EDC5-4262-8E06-89659B6C8FE4}" dt="2026-01-23T20:57:27.272" v="6267" actId="20577"/>
        <pc:sldMkLst>
          <pc:docMk/>
          <pc:sldMk cId="4195020326" sldId="484"/>
        </pc:sldMkLst>
        <pc:spChg chg="mod">
          <ac:chgData name="Jeff Banham" userId="423d8ed8-7014-4682-9604-5a3673c5e126" providerId="ADAL" clId="{89FD02CC-EDC5-4262-8E06-89659B6C8FE4}" dt="2026-01-23T20:57:27.272" v="6267" actId="20577"/>
          <ac:spMkLst>
            <pc:docMk/>
            <pc:sldMk cId="4195020326" sldId="484"/>
            <ac:spMk id="7" creationId="{9C3FB248-072C-6C6F-12B4-8CD5FECC30F9}"/>
          </ac:spMkLst>
        </pc:spChg>
        <pc:picChg chg="add mod">
          <ac:chgData name="Jeff Banham" userId="423d8ed8-7014-4682-9604-5a3673c5e126" providerId="ADAL" clId="{89FD02CC-EDC5-4262-8E06-89659B6C8FE4}" dt="2026-01-21T20:10:57.393" v="1771" actId="1076"/>
          <ac:picMkLst>
            <pc:docMk/>
            <pc:sldMk cId="4195020326" sldId="484"/>
            <ac:picMk id="3" creationId="{981FAA66-5D5E-BDF0-53CD-BC86A2CF1DFF}"/>
          </ac:picMkLst>
        </pc:picChg>
        <pc:picChg chg="add mod">
          <ac:chgData name="Jeff Banham" userId="423d8ed8-7014-4682-9604-5a3673c5e126" providerId="ADAL" clId="{89FD02CC-EDC5-4262-8E06-89659B6C8FE4}" dt="2026-01-23T20:57:19.249" v="6265" actId="1076"/>
          <ac:picMkLst>
            <pc:docMk/>
            <pc:sldMk cId="4195020326" sldId="484"/>
            <ac:picMk id="4" creationId="{6A18B957-E519-67FE-6398-2AD3838B4C61}"/>
          </ac:picMkLst>
        </pc:picChg>
        <pc:picChg chg="add mod">
          <ac:chgData name="Jeff Banham" userId="423d8ed8-7014-4682-9604-5a3673c5e126" providerId="ADAL" clId="{89FD02CC-EDC5-4262-8E06-89659B6C8FE4}" dt="2026-01-23T20:57:22.666" v="6266" actId="1076"/>
          <ac:picMkLst>
            <pc:docMk/>
            <pc:sldMk cId="4195020326" sldId="484"/>
            <ac:picMk id="5" creationId="{EBF3959A-8943-0280-82AF-D746B60E4B35}"/>
          </ac:picMkLst>
        </pc:picChg>
        <pc:picChg chg="add mod">
          <ac:chgData name="Jeff Banham" userId="423d8ed8-7014-4682-9604-5a3673c5e126" providerId="ADAL" clId="{89FD02CC-EDC5-4262-8E06-89659B6C8FE4}" dt="2026-01-23T20:57:17.562" v="6264" actId="1076"/>
          <ac:picMkLst>
            <pc:docMk/>
            <pc:sldMk cId="4195020326" sldId="484"/>
            <ac:picMk id="6" creationId="{06769669-684D-2249-4F21-6CFD137FDFD2}"/>
          </ac:picMkLst>
        </pc:picChg>
      </pc:sldChg>
      <pc:sldChg chg="modSp">
        <pc:chgData name="Jeff Banham" userId="423d8ed8-7014-4682-9604-5a3673c5e126" providerId="ADAL" clId="{89FD02CC-EDC5-4262-8E06-89659B6C8FE4}" dt="2026-01-21T17:42:35.594" v="1415"/>
        <pc:sldMkLst>
          <pc:docMk/>
          <pc:sldMk cId="3270067746" sldId="485"/>
        </pc:sldMkLst>
        <pc:spChg chg="mod">
          <ac:chgData name="Jeff Banham" userId="423d8ed8-7014-4682-9604-5a3673c5e126" providerId="ADAL" clId="{89FD02CC-EDC5-4262-8E06-89659B6C8FE4}" dt="2026-01-21T17:42:35.594" v="1415"/>
          <ac:spMkLst>
            <pc:docMk/>
            <pc:sldMk cId="3270067746" sldId="485"/>
            <ac:spMk id="2" creationId="{4653F6A3-1A80-8F0C-2D83-DA34D8C4C4C8}"/>
          </ac:spMkLst>
        </pc:spChg>
      </pc:sldChg>
      <pc:sldChg chg="modSp mod">
        <pc:chgData name="Jeff Banham" userId="423d8ed8-7014-4682-9604-5a3673c5e126" providerId="ADAL" clId="{89FD02CC-EDC5-4262-8E06-89659B6C8FE4}" dt="2026-01-21T17:42:27.977" v="1414"/>
        <pc:sldMkLst>
          <pc:docMk/>
          <pc:sldMk cId="1428965167" sldId="486"/>
        </pc:sldMkLst>
        <pc:spChg chg="mod">
          <ac:chgData name="Jeff Banham" userId="423d8ed8-7014-4682-9604-5a3673c5e126" providerId="ADAL" clId="{89FD02CC-EDC5-4262-8E06-89659B6C8FE4}" dt="2026-01-21T17:42:27.977" v="1414"/>
          <ac:spMkLst>
            <pc:docMk/>
            <pc:sldMk cId="1428965167" sldId="486"/>
            <ac:spMk id="2" creationId="{D6888615-D0FB-2589-6F3E-34458A25D6E5}"/>
          </ac:spMkLst>
        </pc:spChg>
        <pc:spChg chg="mod">
          <ac:chgData name="Jeff Banham" userId="423d8ed8-7014-4682-9604-5a3673c5e126" providerId="ADAL" clId="{89FD02CC-EDC5-4262-8E06-89659B6C8FE4}" dt="2026-01-21T17:18:35.878" v="1064" actId="114"/>
          <ac:spMkLst>
            <pc:docMk/>
            <pc:sldMk cId="1428965167" sldId="486"/>
            <ac:spMk id="7" creationId="{2D95D04F-DAC9-9C91-B036-77F212EE5B5E}"/>
          </ac:spMkLst>
        </pc:spChg>
      </pc:sldChg>
      <pc:sldChg chg="modSp mod">
        <pc:chgData name="Jeff Banham" userId="423d8ed8-7014-4682-9604-5a3673c5e126" providerId="ADAL" clId="{89FD02CC-EDC5-4262-8E06-89659B6C8FE4}" dt="2026-01-21T17:42:55.721" v="1435" actId="20577"/>
        <pc:sldMkLst>
          <pc:docMk/>
          <pc:sldMk cId="3435952015" sldId="488"/>
        </pc:sldMkLst>
        <pc:spChg chg="mod">
          <ac:chgData name="Jeff Banham" userId="423d8ed8-7014-4682-9604-5a3673c5e126" providerId="ADAL" clId="{89FD02CC-EDC5-4262-8E06-89659B6C8FE4}" dt="2026-01-21T17:42:55.721" v="1435" actId="20577"/>
          <ac:spMkLst>
            <pc:docMk/>
            <pc:sldMk cId="3435952015" sldId="488"/>
            <ac:spMk id="2" creationId="{35D7C681-A5BA-59FB-E139-80C62C12A42F}"/>
          </ac:spMkLst>
        </pc:spChg>
      </pc:sldChg>
      <pc:sldChg chg="addSp delSp modSp add mod">
        <pc:chgData name="Jeff Banham" userId="423d8ed8-7014-4682-9604-5a3673c5e126" providerId="ADAL" clId="{89FD02CC-EDC5-4262-8E06-89659B6C8FE4}" dt="2026-01-21T17:42:23.937" v="1413"/>
        <pc:sldMkLst>
          <pc:docMk/>
          <pc:sldMk cId="2400923050" sldId="489"/>
        </pc:sldMkLst>
        <pc:spChg chg="mod">
          <ac:chgData name="Jeff Banham" userId="423d8ed8-7014-4682-9604-5a3673c5e126" providerId="ADAL" clId="{89FD02CC-EDC5-4262-8E06-89659B6C8FE4}" dt="2026-01-21T17:42:23.937" v="1413"/>
          <ac:spMkLst>
            <pc:docMk/>
            <pc:sldMk cId="2400923050" sldId="489"/>
            <ac:spMk id="2" creationId="{BD420392-DFD8-3620-F297-8A966A004B8B}"/>
          </ac:spMkLst>
        </pc:spChg>
        <pc:spChg chg="mod">
          <ac:chgData name="Jeff Banham" userId="423d8ed8-7014-4682-9604-5a3673c5e126" providerId="ADAL" clId="{89FD02CC-EDC5-4262-8E06-89659B6C8FE4}" dt="2026-01-21T17:24:46.451" v="1369" actId="114"/>
          <ac:spMkLst>
            <pc:docMk/>
            <pc:sldMk cId="2400923050" sldId="489"/>
            <ac:spMk id="7" creationId="{E20994EC-9814-C0EE-F4AE-2D03E0457F61}"/>
          </ac:spMkLst>
        </pc:spChg>
        <pc:picChg chg="add mod">
          <ac:chgData name="Jeff Banham" userId="423d8ed8-7014-4682-9604-5a3673c5e126" providerId="ADAL" clId="{89FD02CC-EDC5-4262-8E06-89659B6C8FE4}" dt="2026-01-21T17:23:36.030" v="1232" actId="1076"/>
          <ac:picMkLst>
            <pc:docMk/>
            <pc:sldMk cId="2400923050" sldId="489"/>
            <ac:picMk id="5" creationId="{F78FDDB4-AEF5-83BC-33BF-B02405B93FBA}"/>
          </ac:picMkLst>
        </pc:picChg>
      </pc:sldChg>
      <pc:sldChg chg="addSp delSp modSp add mod">
        <pc:chgData name="Jeff Banham" userId="423d8ed8-7014-4682-9604-5a3673c5e126" providerId="ADAL" clId="{89FD02CC-EDC5-4262-8E06-89659B6C8FE4}" dt="2026-01-21T17:53:39.653" v="1743" actId="1076"/>
        <pc:sldMkLst>
          <pc:docMk/>
          <pc:sldMk cId="3174935070" sldId="490"/>
        </pc:sldMkLst>
        <pc:spChg chg="mod">
          <ac:chgData name="Jeff Banham" userId="423d8ed8-7014-4682-9604-5a3673c5e126" providerId="ADAL" clId="{89FD02CC-EDC5-4262-8E06-89659B6C8FE4}" dt="2026-01-21T17:53:03.578" v="1737" actId="207"/>
          <ac:spMkLst>
            <pc:docMk/>
            <pc:sldMk cId="3174935070" sldId="490"/>
            <ac:spMk id="8" creationId="{91352D28-A4E4-F26A-EC2C-A16F6461FD26}"/>
          </ac:spMkLst>
        </pc:spChg>
        <pc:picChg chg="add mod">
          <ac:chgData name="Jeff Banham" userId="423d8ed8-7014-4682-9604-5a3673c5e126" providerId="ADAL" clId="{89FD02CC-EDC5-4262-8E06-89659B6C8FE4}" dt="2026-01-21T17:51:17.846" v="1535" actId="1076"/>
          <ac:picMkLst>
            <pc:docMk/>
            <pc:sldMk cId="3174935070" sldId="490"/>
            <ac:picMk id="5" creationId="{FD6409EB-B494-D6CB-5A01-F6C5F2006F5E}"/>
          </ac:picMkLst>
        </pc:picChg>
        <pc:picChg chg="add mod">
          <ac:chgData name="Jeff Banham" userId="423d8ed8-7014-4682-9604-5a3673c5e126" providerId="ADAL" clId="{89FD02CC-EDC5-4262-8E06-89659B6C8FE4}" dt="2026-01-21T17:53:39.653" v="1743" actId="1076"/>
          <ac:picMkLst>
            <pc:docMk/>
            <pc:sldMk cId="3174935070" sldId="490"/>
            <ac:picMk id="11" creationId="{F76CFB66-E4E6-B8DC-07EB-C517240ED6BD}"/>
          </ac:picMkLst>
        </pc:picChg>
      </pc:sldChg>
      <pc:sldChg chg="delSp modSp add mod">
        <pc:chgData name="Jeff Banham" userId="423d8ed8-7014-4682-9604-5a3673c5e126" providerId="ADAL" clId="{89FD02CC-EDC5-4262-8E06-89659B6C8FE4}" dt="2026-01-21T18:16:26.713" v="1748" actId="1076"/>
        <pc:sldMkLst>
          <pc:docMk/>
          <pc:sldMk cId="3633106727" sldId="491"/>
        </pc:sldMkLst>
        <pc:spChg chg="mod">
          <ac:chgData name="Jeff Banham" userId="423d8ed8-7014-4682-9604-5a3673c5e126" providerId="ADAL" clId="{89FD02CC-EDC5-4262-8E06-89659B6C8FE4}" dt="2026-01-21T18:16:26.713" v="1748" actId="1076"/>
          <ac:spMkLst>
            <pc:docMk/>
            <pc:sldMk cId="3633106727" sldId="491"/>
            <ac:spMk id="6" creationId="{5BB33904-DA5C-F65D-4391-B95BF51278E0}"/>
          </ac:spMkLst>
        </pc:spChg>
        <pc:picChg chg="mod">
          <ac:chgData name="Jeff Banham" userId="423d8ed8-7014-4682-9604-5a3673c5e126" providerId="ADAL" clId="{89FD02CC-EDC5-4262-8E06-89659B6C8FE4}" dt="2026-01-21T18:16:18.559" v="1747" actId="1076"/>
          <ac:picMkLst>
            <pc:docMk/>
            <pc:sldMk cId="3633106727" sldId="491"/>
            <ac:picMk id="5" creationId="{CD002AF1-A75B-25FE-21BA-084210C87DFB}"/>
          </ac:picMkLst>
        </pc:picChg>
      </pc:sldChg>
      <pc:sldChg chg="add">
        <pc:chgData name="Jeff Banham" userId="423d8ed8-7014-4682-9604-5a3673c5e126" providerId="ADAL" clId="{89FD02CC-EDC5-4262-8E06-89659B6C8FE4}" dt="2026-01-21T18:16:40.892" v="1749"/>
        <pc:sldMkLst>
          <pc:docMk/>
          <pc:sldMk cId="2809240720" sldId="492"/>
        </pc:sldMkLst>
      </pc:sldChg>
      <pc:sldChg chg="add">
        <pc:chgData name="Jeff Banham" userId="423d8ed8-7014-4682-9604-5a3673c5e126" providerId="ADAL" clId="{89FD02CC-EDC5-4262-8E06-89659B6C8FE4}" dt="2026-01-21T18:16:47.537" v="1750"/>
        <pc:sldMkLst>
          <pc:docMk/>
          <pc:sldMk cId="2479532657" sldId="493"/>
        </pc:sldMkLst>
      </pc:sldChg>
      <pc:sldChg chg="add ord">
        <pc:chgData name="Jeff Banham" userId="423d8ed8-7014-4682-9604-5a3673c5e126" providerId="ADAL" clId="{89FD02CC-EDC5-4262-8E06-89659B6C8FE4}" dt="2026-01-23T20:33:40.369" v="5210"/>
        <pc:sldMkLst>
          <pc:docMk/>
          <pc:sldMk cId="751871261" sldId="494"/>
        </pc:sldMkLst>
      </pc:sldChg>
      <pc:sldChg chg="add">
        <pc:chgData name="Jeff Banham" userId="423d8ed8-7014-4682-9604-5a3673c5e126" providerId="ADAL" clId="{89FD02CC-EDC5-4262-8E06-89659B6C8FE4}" dt="2026-01-21T18:17:00.057" v="1752"/>
        <pc:sldMkLst>
          <pc:docMk/>
          <pc:sldMk cId="1322645207" sldId="495"/>
        </pc:sldMkLst>
      </pc:sldChg>
      <pc:sldChg chg="delSp modSp add mod">
        <pc:chgData name="Jeff Banham" userId="423d8ed8-7014-4682-9604-5a3673c5e126" providerId="ADAL" clId="{89FD02CC-EDC5-4262-8E06-89659B6C8FE4}" dt="2026-01-23T20:55:28.323" v="6123" actId="20577"/>
        <pc:sldMkLst>
          <pc:docMk/>
          <pc:sldMk cId="1818649081" sldId="496"/>
        </pc:sldMkLst>
        <pc:spChg chg="mod">
          <ac:chgData name="Jeff Banham" userId="423d8ed8-7014-4682-9604-5a3673c5e126" providerId="ADAL" clId="{89FD02CC-EDC5-4262-8E06-89659B6C8FE4}" dt="2026-01-22T18:58:17.034" v="4431" actId="20577"/>
          <ac:spMkLst>
            <pc:docMk/>
            <pc:sldMk cId="1818649081" sldId="496"/>
            <ac:spMk id="2" creationId="{C546AB20-E3A5-CD20-CC76-7A4D9300D52E}"/>
          </ac:spMkLst>
        </pc:spChg>
        <pc:spChg chg="mod">
          <ac:chgData name="Jeff Banham" userId="423d8ed8-7014-4682-9604-5a3673c5e126" providerId="ADAL" clId="{89FD02CC-EDC5-4262-8E06-89659B6C8FE4}" dt="2026-01-23T20:55:28.323" v="6123" actId="20577"/>
          <ac:spMkLst>
            <pc:docMk/>
            <pc:sldMk cId="1818649081" sldId="496"/>
            <ac:spMk id="3" creationId="{2A993ACE-3E3E-208B-C05A-AE6983702942}"/>
          </ac:spMkLst>
        </pc:spChg>
        <pc:picChg chg="del">
          <ac:chgData name="Jeff Banham" userId="423d8ed8-7014-4682-9604-5a3673c5e126" providerId="ADAL" clId="{89FD02CC-EDC5-4262-8E06-89659B6C8FE4}" dt="2026-01-22T18:58:09.661" v="4419" actId="478"/>
          <ac:picMkLst>
            <pc:docMk/>
            <pc:sldMk cId="1818649081" sldId="496"/>
            <ac:picMk id="5" creationId="{984F3CBD-6E76-57D5-202C-20B515CF1892}"/>
          </ac:picMkLst>
        </pc:picChg>
      </pc:sldChg>
      <pc:sldChg chg="addSp delSp modSp new del mod">
        <pc:chgData name="Jeff Banham" userId="423d8ed8-7014-4682-9604-5a3673c5e126" providerId="ADAL" clId="{89FD02CC-EDC5-4262-8E06-89659B6C8FE4}" dt="2026-01-23T20:57:07.294" v="6260" actId="47"/>
        <pc:sldMkLst>
          <pc:docMk/>
          <pc:sldMk cId="3876914421" sldId="497"/>
        </pc:sldMkLst>
        <pc:picChg chg="add del mod">
          <ac:chgData name="Jeff Banham" userId="423d8ed8-7014-4682-9604-5a3673c5e126" providerId="ADAL" clId="{89FD02CC-EDC5-4262-8E06-89659B6C8FE4}" dt="2026-01-23T20:57:01.382" v="6258" actId="21"/>
          <ac:picMkLst>
            <pc:docMk/>
            <pc:sldMk cId="3876914421" sldId="497"/>
            <ac:picMk id="3" creationId="{6A18B957-E519-67FE-6398-2AD3838B4C61}"/>
          </ac:picMkLst>
        </pc:picChg>
        <pc:picChg chg="add del mod">
          <ac:chgData name="Jeff Banham" userId="423d8ed8-7014-4682-9604-5a3673c5e126" providerId="ADAL" clId="{89FD02CC-EDC5-4262-8E06-89659B6C8FE4}" dt="2026-01-23T20:57:01.382" v="6258" actId="21"/>
          <ac:picMkLst>
            <pc:docMk/>
            <pc:sldMk cId="3876914421" sldId="497"/>
            <ac:picMk id="5" creationId="{EBF3959A-8943-0280-82AF-D746B60E4B35}"/>
          </ac:picMkLst>
        </pc:picChg>
        <pc:picChg chg="add del mod">
          <ac:chgData name="Jeff Banham" userId="423d8ed8-7014-4682-9604-5a3673c5e126" providerId="ADAL" clId="{89FD02CC-EDC5-4262-8E06-89659B6C8FE4}" dt="2026-01-23T20:57:01.382" v="6258" actId="21"/>
          <ac:picMkLst>
            <pc:docMk/>
            <pc:sldMk cId="3876914421" sldId="497"/>
            <ac:picMk id="7" creationId="{06769669-684D-2249-4F21-6CFD137FDFD2}"/>
          </ac:picMkLst>
        </pc:picChg>
      </pc:sldChg>
      <pc:sldChg chg="new del">
        <pc:chgData name="Jeff Banham" userId="423d8ed8-7014-4682-9604-5a3673c5e126" providerId="ADAL" clId="{89FD02CC-EDC5-4262-8E06-89659B6C8FE4}" dt="2026-01-23T20:33:49.977" v="5211" actId="47"/>
        <pc:sldMkLst>
          <pc:docMk/>
          <pc:sldMk cId="3361229442" sldId="498"/>
        </pc:sldMkLst>
      </pc:sldChg>
      <pc:sldChg chg="addSp delSp modSp add mod">
        <pc:chgData name="Jeff Banham" userId="423d8ed8-7014-4682-9604-5a3673c5e126" providerId="ADAL" clId="{89FD02CC-EDC5-4262-8E06-89659B6C8FE4}" dt="2026-01-23T21:11:48.403" v="6380" actId="404"/>
        <pc:sldMkLst>
          <pc:docMk/>
          <pc:sldMk cId="3345409269" sldId="499"/>
        </pc:sldMkLst>
        <pc:spChg chg="mod">
          <ac:chgData name="Jeff Banham" userId="423d8ed8-7014-4682-9604-5a3673c5e126" providerId="ADAL" clId="{89FD02CC-EDC5-4262-8E06-89659B6C8FE4}" dt="2026-01-23T21:11:48.403" v="6380" actId="404"/>
          <ac:spMkLst>
            <pc:docMk/>
            <pc:sldMk cId="3345409269" sldId="499"/>
            <ac:spMk id="2" creationId="{D71D6F89-00FC-7CFB-090D-5210BF357676}"/>
          </ac:spMkLst>
        </pc:spChg>
        <pc:spChg chg="add del mod">
          <ac:chgData name="Jeff Banham" userId="423d8ed8-7014-4682-9604-5a3673c5e126" providerId="ADAL" clId="{89FD02CC-EDC5-4262-8E06-89659B6C8FE4}" dt="2026-01-23T20:33:01.764" v="5185" actId="478"/>
          <ac:spMkLst>
            <pc:docMk/>
            <pc:sldMk cId="3345409269" sldId="499"/>
            <ac:spMk id="5" creationId="{137E8767-3B06-0FC7-0311-E764E47102A1}"/>
          </ac:spMkLst>
        </pc:spChg>
        <pc:spChg chg="del">
          <ac:chgData name="Jeff Banham" userId="423d8ed8-7014-4682-9604-5a3673c5e126" providerId="ADAL" clId="{89FD02CC-EDC5-4262-8E06-89659B6C8FE4}" dt="2026-01-23T20:32:47.191" v="5159" actId="478"/>
          <ac:spMkLst>
            <pc:docMk/>
            <pc:sldMk cId="3345409269" sldId="499"/>
            <ac:spMk id="7" creationId="{7800A696-9FAC-9F79-4F51-3379E6E3DC5B}"/>
          </ac:spMkLst>
        </pc:spChg>
        <pc:picChg chg="del">
          <ac:chgData name="Jeff Banham" userId="423d8ed8-7014-4682-9604-5a3673c5e126" providerId="ADAL" clId="{89FD02CC-EDC5-4262-8E06-89659B6C8FE4}" dt="2026-01-23T20:32:44.386" v="5158" actId="478"/>
          <ac:picMkLst>
            <pc:docMk/>
            <pc:sldMk cId="3345409269" sldId="499"/>
            <ac:picMk id="4" creationId="{80B91033-BD9D-274C-6360-F05E29A1FD8D}"/>
          </ac:picMkLst>
        </pc:picChg>
      </pc:sldChg>
      <pc:sldChg chg="delSp modSp new mod">
        <pc:chgData name="Jeff Banham" userId="423d8ed8-7014-4682-9604-5a3673c5e126" providerId="ADAL" clId="{89FD02CC-EDC5-4262-8E06-89659B6C8FE4}" dt="2026-01-23T20:56:07.399" v="6196" actId="20577"/>
        <pc:sldMkLst>
          <pc:docMk/>
          <pc:sldMk cId="1595205412" sldId="500"/>
        </pc:sldMkLst>
        <pc:spChg chg="mod">
          <ac:chgData name="Jeff Banham" userId="423d8ed8-7014-4682-9604-5a3673c5e126" providerId="ADAL" clId="{89FD02CC-EDC5-4262-8E06-89659B6C8FE4}" dt="2026-01-23T20:56:07.399" v="6196" actId="20577"/>
          <ac:spMkLst>
            <pc:docMk/>
            <pc:sldMk cId="1595205412" sldId="500"/>
            <ac:spMk id="2" creationId="{E08DF9B8-15A2-D65C-DC26-3BD51CD86B04}"/>
          </ac:spMkLst>
        </pc:spChg>
        <pc:spChg chg="del">
          <ac:chgData name="Jeff Banham" userId="423d8ed8-7014-4682-9604-5a3673c5e126" providerId="ADAL" clId="{89FD02CC-EDC5-4262-8E06-89659B6C8FE4}" dt="2026-01-23T20:56:01.543" v="6194" actId="478"/>
          <ac:spMkLst>
            <pc:docMk/>
            <pc:sldMk cId="1595205412" sldId="500"/>
            <ac:spMk id="3" creationId="{DE6036EC-3256-20F2-0BA6-5EE758B57569}"/>
          </ac:spMkLst>
        </pc:spChg>
      </pc:sldChg>
      <pc:sldMasterChg chg="addSldLayout delSldLayout">
        <pc:chgData name="Jeff Banham" userId="423d8ed8-7014-4682-9604-5a3673c5e126" providerId="ADAL" clId="{89FD02CC-EDC5-4262-8E06-89659B6C8FE4}" dt="2026-01-21T20:48:38.022" v="3572" actId="47"/>
        <pc:sldMasterMkLst>
          <pc:docMk/>
          <pc:sldMasterMk cId="4222058729" sldId="2147483705"/>
        </pc:sldMasterMkLst>
        <pc:sldLayoutChg chg="add del">
          <pc:chgData name="Jeff Banham" userId="423d8ed8-7014-4682-9604-5a3673c5e126" providerId="ADAL" clId="{89FD02CC-EDC5-4262-8E06-89659B6C8FE4}" dt="2026-01-21T20:48:38.022" v="3572" actId="47"/>
          <pc:sldLayoutMkLst>
            <pc:docMk/>
            <pc:sldMasterMk cId="4222058729" sldId="2147483705"/>
            <pc:sldLayoutMk cId="236509213" sldId="21474837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FBC26-4938-405B-B1AA-E641F26D190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4F9035C-9856-49DE-BF85-A5A368E8715C}">
      <dgm:prSet custT="1"/>
      <dgm:spPr/>
      <dgm:t>
        <a:bodyPr/>
        <a:lstStyle/>
        <a:p>
          <a:pPr>
            <a:lnSpc>
              <a:spcPct val="100000"/>
            </a:lnSpc>
            <a:defRPr b="1"/>
          </a:pPr>
          <a:r>
            <a:rPr lang="en-US" sz="2400" u="sng" dirty="0"/>
            <a:t>Technical Skills</a:t>
          </a:r>
          <a:r>
            <a:rPr lang="en-US" sz="1800" u="sng" dirty="0"/>
            <a:t>​</a:t>
          </a:r>
        </a:p>
      </dgm:t>
    </dgm:pt>
    <dgm:pt modelId="{30752B81-F9E0-412D-B6EB-4A02C3F60300}" type="parTrans" cxnId="{166A9D1B-A1A3-4337-872E-1D191DA15F95}">
      <dgm:prSet/>
      <dgm:spPr/>
      <dgm:t>
        <a:bodyPr/>
        <a:lstStyle/>
        <a:p>
          <a:endParaRPr lang="en-US"/>
        </a:p>
      </dgm:t>
    </dgm:pt>
    <dgm:pt modelId="{F15C036E-801A-47F0-AA36-772F08009A88}" type="sibTrans" cxnId="{166A9D1B-A1A3-4337-872E-1D191DA15F95}">
      <dgm:prSet/>
      <dgm:spPr/>
      <dgm:t>
        <a:bodyPr/>
        <a:lstStyle/>
        <a:p>
          <a:pPr>
            <a:lnSpc>
              <a:spcPct val="100000"/>
            </a:lnSpc>
            <a:defRPr b="1"/>
          </a:pPr>
          <a:endParaRPr lang="en-US"/>
        </a:p>
      </dgm:t>
    </dgm:pt>
    <dgm:pt modelId="{8545B26A-020A-4608-9963-658D4853B04F}">
      <dgm:prSet custT="1"/>
      <dgm:spPr/>
      <dgm:t>
        <a:bodyPr/>
        <a:lstStyle/>
        <a:p>
          <a:pPr>
            <a:lnSpc>
              <a:spcPct val="100000"/>
            </a:lnSpc>
          </a:pPr>
          <a:endParaRPr lang="en-US" sz="2000" dirty="0"/>
        </a:p>
        <a:p>
          <a:pPr>
            <a:lnSpc>
              <a:spcPct val="100000"/>
            </a:lnSpc>
          </a:pPr>
          <a:r>
            <a:rPr lang="en-US" sz="2000" dirty="0"/>
            <a:t>- Python</a:t>
          </a:r>
        </a:p>
        <a:p>
          <a:pPr>
            <a:lnSpc>
              <a:spcPct val="100000"/>
            </a:lnSpc>
          </a:pPr>
          <a:r>
            <a:rPr lang="en-US" sz="2000" dirty="0"/>
            <a:t>- Azure</a:t>
          </a:r>
        </a:p>
        <a:p>
          <a:pPr>
            <a:lnSpc>
              <a:spcPct val="100000"/>
            </a:lnSpc>
          </a:pPr>
          <a:r>
            <a:rPr lang="en-US" sz="2000" dirty="0"/>
            <a:t>- APIs</a:t>
          </a:r>
        </a:p>
        <a:p>
          <a:pPr>
            <a:lnSpc>
              <a:spcPct val="100000"/>
            </a:lnSpc>
          </a:pPr>
          <a:r>
            <a:rPr lang="en-US" sz="2000" dirty="0"/>
            <a:t>- Arduino</a:t>
          </a:r>
        </a:p>
        <a:p>
          <a:pPr>
            <a:lnSpc>
              <a:spcPct val="100000"/>
            </a:lnSpc>
          </a:pPr>
          <a:r>
            <a:rPr lang="en-US" sz="2000" dirty="0"/>
            <a:t>- Servos</a:t>
          </a:r>
          <a:r>
            <a:rPr lang="en-US" sz="1400" dirty="0"/>
            <a:t>​</a:t>
          </a:r>
        </a:p>
      </dgm:t>
    </dgm:pt>
    <dgm:pt modelId="{541872C9-FE37-4EB7-B3D3-32A1FC695108}" type="parTrans" cxnId="{F71A94F2-C7F0-4E27-AB13-458C10613C63}">
      <dgm:prSet/>
      <dgm:spPr/>
      <dgm:t>
        <a:bodyPr/>
        <a:lstStyle/>
        <a:p>
          <a:endParaRPr lang="en-US"/>
        </a:p>
      </dgm:t>
    </dgm:pt>
    <dgm:pt modelId="{3256D3A6-7F4A-48D5-AE97-ECF6BD2A1C6A}" type="sibTrans" cxnId="{F71A94F2-C7F0-4E27-AB13-458C10613C63}">
      <dgm:prSet/>
      <dgm:spPr/>
      <dgm:t>
        <a:bodyPr/>
        <a:lstStyle/>
        <a:p>
          <a:endParaRPr lang="en-US"/>
        </a:p>
      </dgm:t>
    </dgm:pt>
    <dgm:pt modelId="{565CB9FD-90F8-40EB-996F-2815DD65D464}">
      <dgm:prSet custT="1"/>
      <dgm:spPr/>
      <dgm:t>
        <a:bodyPr/>
        <a:lstStyle/>
        <a:p>
          <a:pPr>
            <a:lnSpc>
              <a:spcPct val="100000"/>
            </a:lnSpc>
            <a:defRPr b="1"/>
          </a:pPr>
          <a:r>
            <a:rPr lang="en-US" sz="2400" u="sng" dirty="0"/>
            <a:t>“Soft” Skills</a:t>
          </a:r>
          <a:r>
            <a:rPr lang="en-US" sz="1800" u="sng" dirty="0"/>
            <a:t>​</a:t>
          </a:r>
        </a:p>
      </dgm:t>
    </dgm:pt>
    <dgm:pt modelId="{BA07F0EA-F872-4852-9119-DA2F9FB08B55}" type="parTrans" cxnId="{C21B30B2-932D-4ABA-8AF2-4B42252A18D8}">
      <dgm:prSet/>
      <dgm:spPr/>
      <dgm:t>
        <a:bodyPr/>
        <a:lstStyle/>
        <a:p>
          <a:endParaRPr lang="en-US"/>
        </a:p>
      </dgm:t>
    </dgm:pt>
    <dgm:pt modelId="{E93BB3CA-9F72-439B-A792-99B939F16E26}" type="sibTrans" cxnId="{C21B30B2-932D-4ABA-8AF2-4B42252A18D8}">
      <dgm:prSet/>
      <dgm:spPr/>
      <dgm:t>
        <a:bodyPr/>
        <a:lstStyle/>
        <a:p>
          <a:endParaRPr lang="en-US"/>
        </a:p>
      </dgm:t>
    </dgm:pt>
    <dgm:pt modelId="{17BA5287-38C4-49C6-95C1-D5A169607EC8}">
      <dgm:prSet custT="1"/>
      <dgm:spPr/>
      <dgm:t>
        <a:bodyPr/>
        <a:lstStyle/>
        <a:p>
          <a:pPr>
            <a:lnSpc>
              <a:spcPct val="100000"/>
            </a:lnSpc>
          </a:pPr>
          <a:endParaRPr lang="en-US" sz="1800" dirty="0"/>
        </a:p>
        <a:p>
          <a:pPr>
            <a:lnSpc>
              <a:spcPct val="100000"/>
            </a:lnSpc>
          </a:pPr>
          <a:r>
            <a:rPr lang="en-US" sz="2000" dirty="0"/>
            <a:t>- Meet fellow students</a:t>
          </a:r>
        </a:p>
        <a:p>
          <a:pPr>
            <a:lnSpc>
              <a:spcPct val="100000"/>
            </a:lnSpc>
          </a:pPr>
          <a:r>
            <a:rPr lang="en-US" sz="2000" dirty="0"/>
            <a:t>- Collaborate</a:t>
          </a:r>
        </a:p>
        <a:p>
          <a:pPr>
            <a:lnSpc>
              <a:spcPct val="100000"/>
            </a:lnSpc>
          </a:pPr>
          <a:r>
            <a:rPr lang="en-US" sz="2000" dirty="0"/>
            <a:t>- Have Fun!</a:t>
          </a:r>
        </a:p>
      </dgm:t>
    </dgm:pt>
    <dgm:pt modelId="{6093D399-B083-4C06-A370-3EE6835CDBB0}" type="parTrans" cxnId="{C7EF1A4F-EFD5-4EAC-8717-E287944B08A3}">
      <dgm:prSet/>
      <dgm:spPr/>
      <dgm:t>
        <a:bodyPr/>
        <a:lstStyle/>
        <a:p>
          <a:endParaRPr lang="en-US"/>
        </a:p>
      </dgm:t>
    </dgm:pt>
    <dgm:pt modelId="{B14FD249-579D-4D11-82CF-84F238A813AA}" type="sibTrans" cxnId="{C7EF1A4F-EFD5-4EAC-8717-E287944B08A3}">
      <dgm:prSet/>
      <dgm:spPr/>
      <dgm:t>
        <a:bodyPr/>
        <a:lstStyle/>
        <a:p>
          <a:endParaRPr lang="en-US"/>
        </a:p>
      </dgm:t>
    </dgm:pt>
    <dgm:pt modelId="{47016ECE-EBA1-4EED-BA5A-6C5DB1872461}" type="pres">
      <dgm:prSet presAssocID="{249FBC26-4938-405B-B1AA-E641F26D190F}" presName="Name0" presStyleCnt="0">
        <dgm:presLayoutVars>
          <dgm:dir/>
          <dgm:resizeHandles val="exact"/>
        </dgm:presLayoutVars>
      </dgm:prSet>
      <dgm:spPr/>
    </dgm:pt>
    <dgm:pt modelId="{829645BE-C5DB-489D-90BE-429712FDC802}" type="pres">
      <dgm:prSet presAssocID="{B4F9035C-9856-49DE-BF85-A5A368E8715C}" presName="compNode" presStyleCnt="0"/>
      <dgm:spPr/>
    </dgm:pt>
    <dgm:pt modelId="{75205015-B8CE-4CB1-A2EA-A8F4C993BAEE}" type="pres">
      <dgm:prSet presAssocID="{B4F9035C-9856-49DE-BF85-A5A368E8715C}" presName="pictRect" presStyleLbl="revTx" presStyleIdx="0" presStyleCnt="4">
        <dgm:presLayoutVars>
          <dgm:chMax val="0"/>
          <dgm:bulletEnabled/>
        </dgm:presLayoutVars>
      </dgm:prSet>
      <dgm:spPr/>
    </dgm:pt>
    <dgm:pt modelId="{40039F00-D8E8-4E40-85DA-1F627BFA8A54}" type="pres">
      <dgm:prSet presAssocID="{B4F9035C-9856-49DE-BF85-A5A368E8715C}" presName="textRect" presStyleLbl="revTx" presStyleIdx="1" presStyleCnt="4">
        <dgm:presLayoutVars>
          <dgm:bulletEnabled/>
        </dgm:presLayoutVars>
      </dgm:prSet>
      <dgm:spPr/>
    </dgm:pt>
    <dgm:pt modelId="{81459F34-0BFA-46CB-AE1B-AC44AFCB98C8}" type="pres">
      <dgm:prSet presAssocID="{F15C036E-801A-47F0-AA36-772F08009A88}" presName="sibTrans" presStyleLbl="sibTrans2D1" presStyleIdx="0" presStyleCnt="0"/>
      <dgm:spPr/>
    </dgm:pt>
    <dgm:pt modelId="{F4DB3085-65B2-4421-A02D-60A8DAB6EA7D}" type="pres">
      <dgm:prSet presAssocID="{565CB9FD-90F8-40EB-996F-2815DD65D464}" presName="compNode" presStyleCnt="0"/>
      <dgm:spPr/>
    </dgm:pt>
    <dgm:pt modelId="{2CF8E16A-22E2-4D30-82A2-AE26F31D9384}" type="pres">
      <dgm:prSet presAssocID="{565CB9FD-90F8-40EB-996F-2815DD65D464}" presName="pictRect" presStyleLbl="revTx" presStyleIdx="2" presStyleCnt="4">
        <dgm:presLayoutVars>
          <dgm:chMax val="0"/>
          <dgm:bulletEnabled/>
        </dgm:presLayoutVars>
      </dgm:prSet>
      <dgm:spPr/>
    </dgm:pt>
    <dgm:pt modelId="{77E2676F-1B51-4F8B-8831-048D70993193}" type="pres">
      <dgm:prSet presAssocID="{565CB9FD-90F8-40EB-996F-2815DD65D464}" presName="textRect" presStyleLbl="revTx" presStyleIdx="3" presStyleCnt="4">
        <dgm:presLayoutVars>
          <dgm:bulletEnabled/>
        </dgm:presLayoutVars>
      </dgm:prSet>
      <dgm:spPr/>
    </dgm:pt>
  </dgm:ptLst>
  <dgm:cxnLst>
    <dgm:cxn modelId="{166A9D1B-A1A3-4337-872E-1D191DA15F95}" srcId="{249FBC26-4938-405B-B1AA-E641F26D190F}" destId="{B4F9035C-9856-49DE-BF85-A5A368E8715C}" srcOrd="0" destOrd="0" parTransId="{30752B81-F9E0-412D-B6EB-4A02C3F60300}" sibTransId="{F15C036E-801A-47F0-AA36-772F08009A88}"/>
    <dgm:cxn modelId="{B97DBB1F-C401-41EB-B3B4-52E2797FFA85}" type="presOf" srcId="{17BA5287-38C4-49C6-95C1-D5A169607EC8}" destId="{77E2676F-1B51-4F8B-8831-048D70993193}" srcOrd="0" destOrd="0" presId="urn:microsoft.com/office/officeart/2024/3/layout/hArchList1"/>
    <dgm:cxn modelId="{07AA253D-8B0C-477D-9519-866B61355AB3}" type="presOf" srcId="{8545B26A-020A-4608-9963-658D4853B04F}" destId="{40039F00-D8E8-4E40-85DA-1F627BFA8A54}" srcOrd="0" destOrd="0" presId="urn:microsoft.com/office/officeart/2024/3/layout/hArchList1"/>
    <dgm:cxn modelId="{6CF6534B-E2BC-4153-8FE0-D77A134F4FE0}" type="presOf" srcId="{249FBC26-4938-405B-B1AA-E641F26D190F}" destId="{47016ECE-EBA1-4EED-BA5A-6C5DB1872461}" srcOrd="0" destOrd="0" presId="urn:microsoft.com/office/officeart/2024/3/layout/hArchList1"/>
    <dgm:cxn modelId="{C7EF1A4F-EFD5-4EAC-8717-E287944B08A3}" srcId="{565CB9FD-90F8-40EB-996F-2815DD65D464}" destId="{17BA5287-38C4-49C6-95C1-D5A169607EC8}" srcOrd="0" destOrd="0" parTransId="{6093D399-B083-4C06-A370-3EE6835CDBB0}" sibTransId="{B14FD249-579D-4D11-82CF-84F238A813AA}"/>
    <dgm:cxn modelId="{E416B780-3850-49A0-AA31-AD5CACAE901F}" type="presOf" srcId="{F15C036E-801A-47F0-AA36-772F08009A88}" destId="{81459F34-0BFA-46CB-AE1B-AC44AFCB98C8}" srcOrd="0" destOrd="0" presId="urn:microsoft.com/office/officeart/2024/3/layout/hArchList1"/>
    <dgm:cxn modelId="{C21B30B2-932D-4ABA-8AF2-4B42252A18D8}" srcId="{249FBC26-4938-405B-B1AA-E641F26D190F}" destId="{565CB9FD-90F8-40EB-996F-2815DD65D464}" srcOrd="1" destOrd="0" parTransId="{BA07F0EA-F872-4852-9119-DA2F9FB08B55}" sibTransId="{E93BB3CA-9F72-439B-A792-99B939F16E26}"/>
    <dgm:cxn modelId="{3565B6C6-D58F-4809-9801-CF0C74CDEEC5}" type="presOf" srcId="{B4F9035C-9856-49DE-BF85-A5A368E8715C}" destId="{75205015-B8CE-4CB1-A2EA-A8F4C993BAEE}" srcOrd="0" destOrd="0" presId="urn:microsoft.com/office/officeart/2024/3/layout/hArchList1"/>
    <dgm:cxn modelId="{370EC7DB-1C4B-4AF5-A00C-C2653DFE320F}" type="presOf" srcId="{565CB9FD-90F8-40EB-996F-2815DD65D464}" destId="{2CF8E16A-22E2-4D30-82A2-AE26F31D9384}" srcOrd="0" destOrd="0" presId="urn:microsoft.com/office/officeart/2024/3/layout/hArchList1"/>
    <dgm:cxn modelId="{F71A94F2-C7F0-4E27-AB13-458C10613C63}" srcId="{B4F9035C-9856-49DE-BF85-A5A368E8715C}" destId="{8545B26A-020A-4608-9963-658D4853B04F}" srcOrd="0" destOrd="0" parTransId="{541872C9-FE37-4EB7-B3D3-32A1FC695108}" sibTransId="{3256D3A6-7F4A-48D5-AE97-ECF6BD2A1C6A}"/>
    <dgm:cxn modelId="{C920C3EF-33A1-46B8-943F-408B50D27DE6}" type="presParOf" srcId="{47016ECE-EBA1-4EED-BA5A-6C5DB1872461}" destId="{829645BE-C5DB-489D-90BE-429712FDC802}" srcOrd="0" destOrd="0" presId="urn:microsoft.com/office/officeart/2024/3/layout/hArchList1"/>
    <dgm:cxn modelId="{E27017C1-D51E-47EA-B2D1-BD007B547E37}" type="presParOf" srcId="{829645BE-C5DB-489D-90BE-429712FDC802}" destId="{75205015-B8CE-4CB1-A2EA-A8F4C993BAEE}" srcOrd="0" destOrd="0" presId="urn:microsoft.com/office/officeart/2024/3/layout/hArchList1"/>
    <dgm:cxn modelId="{17B692C4-8856-4E1F-A919-35159CD45261}" type="presParOf" srcId="{829645BE-C5DB-489D-90BE-429712FDC802}" destId="{40039F00-D8E8-4E40-85DA-1F627BFA8A54}" srcOrd="1" destOrd="0" presId="urn:microsoft.com/office/officeart/2024/3/layout/hArchList1"/>
    <dgm:cxn modelId="{D03A5138-37D6-4828-893C-954C4E3DB2CB}" type="presParOf" srcId="{47016ECE-EBA1-4EED-BA5A-6C5DB1872461}" destId="{81459F34-0BFA-46CB-AE1B-AC44AFCB98C8}" srcOrd="1" destOrd="0" presId="urn:microsoft.com/office/officeart/2024/3/layout/hArchList1"/>
    <dgm:cxn modelId="{C74A4A8B-CFB4-48E0-9EFB-1B394942AFCF}" type="presParOf" srcId="{47016ECE-EBA1-4EED-BA5A-6C5DB1872461}" destId="{F4DB3085-65B2-4421-A02D-60A8DAB6EA7D}" srcOrd="2" destOrd="0" presId="urn:microsoft.com/office/officeart/2024/3/layout/hArchList1"/>
    <dgm:cxn modelId="{FC6847FC-4162-435A-97C6-79B1C3C7F0CA}" type="presParOf" srcId="{F4DB3085-65B2-4421-A02D-60A8DAB6EA7D}" destId="{2CF8E16A-22E2-4D30-82A2-AE26F31D9384}" srcOrd="0" destOrd="0" presId="urn:microsoft.com/office/officeart/2024/3/layout/hArchList1"/>
    <dgm:cxn modelId="{F9486BB7-186D-4510-BFDD-918DD64212E3}" type="presParOf" srcId="{F4DB3085-65B2-4421-A02D-60A8DAB6EA7D}" destId="{77E2676F-1B51-4F8B-8831-048D70993193}"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015-B8CE-4CB1-A2EA-A8F4C993BAEE}">
      <dsp:nvSpPr>
        <dsp:cNvPr id="0" name=""/>
        <dsp:cNvSpPr/>
      </dsp:nvSpPr>
      <dsp:spPr>
        <a:xfrm>
          <a:off x="0"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Technical Skills</a:t>
          </a:r>
          <a:r>
            <a:rPr lang="en-US" sz="1800" u="sng" kern="1200" dirty="0"/>
            <a:t>​</a:t>
          </a:r>
        </a:p>
      </dsp:txBody>
      <dsp:txXfrm>
        <a:off x="0" y="0"/>
        <a:ext cx="3488171" cy="440448"/>
      </dsp:txXfrm>
    </dsp:sp>
    <dsp:sp modelId="{40039F00-D8E8-4E40-85DA-1F627BFA8A54}">
      <dsp:nvSpPr>
        <dsp:cNvPr id="0" name=""/>
        <dsp:cNvSpPr/>
      </dsp:nvSpPr>
      <dsp:spPr>
        <a:xfrm>
          <a:off x="0"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 Python</a:t>
          </a:r>
        </a:p>
        <a:p>
          <a:pPr marL="0" lvl="0" indent="0" algn="l" defTabSz="889000">
            <a:lnSpc>
              <a:spcPct val="100000"/>
            </a:lnSpc>
            <a:spcBef>
              <a:spcPct val="0"/>
            </a:spcBef>
            <a:spcAft>
              <a:spcPct val="35000"/>
            </a:spcAft>
            <a:buNone/>
          </a:pPr>
          <a:r>
            <a:rPr lang="en-US" sz="2000" kern="1200" dirty="0"/>
            <a:t>- Azure</a:t>
          </a:r>
        </a:p>
        <a:p>
          <a:pPr marL="0" lvl="0" indent="0" algn="l" defTabSz="889000">
            <a:lnSpc>
              <a:spcPct val="100000"/>
            </a:lnSpc>
            <a:spcBef>
              <a:spcPct val="0"/>
            </a:spcBef>
            <a:spcAft>
              <a:spcPct val="35000"/>
            </a:spcAft>
            <a:buNone/>
          </a:pPr>
          <a:r>
            <a:rPr lang="en-US" sz="2000" kern="1200" dirty="0"/>
            <a:t>- APIs</a:t>
          </a:r>
        </a:p>
        <a:p>
          <a:pPr marL="0" lvl="0" indent="0" algn="l" defTabSz="889000">
            <a:lnSpc>
              <a:spcPct val="100000"/>
            </a:lnSpc>
            <a:spcBef>
              <a:spcPct val="0"/>
            </a:spcBef>
            <a:spcAft>
              <a:spcPct val="35000"/>
            </a:spcAft>
            <a:buNone/>
          </a:pPr>
          <a:r>
            <a:rPr lang="en-US" sz="2000" kern="1200" dirty="0"/>
            <a:t>- Arduino</a:t>
          </a:r>
        </a:p>
        <a:p>
          <a:pPr marL="0" lvl="0" indent="0" algn="l" defTabSz="889000">
            <a:lnSpc>
              <a:spcPct val="100000"/>
            </a:lnSpc>
            <a:spcBef>
              <a:spcPct val="0"/>
            </a:spcBef>
            <a:spcAft>
              <a:spcPct val="35000"/>
            </a:spcAft>
            <a:buNone/>
          </a:pPr>
          <a:r>
            <a:rPr lang="en-US" sz="2000" kern="1200" dirty="0"/>
            <a:t>- Servos</a:t>
          </a:r>
          <a:r>
            <a:rPr lang="en-US" sz="1400" kern="1200" dirty="0"/>
            <a:t>​</a:t>
          </a:r>
        </a:p>
      </dsp:txBody>
      <dsp:txXfrm>
        <a:off x="0" y="440448"/>
        <a:ext cx="3488171" cy="2572241"/>
      </dsp:txXfrm>
    </dsp:sp>
    <dsp:sp modelId="{2CF8E16A-22E2-4D30-82A2-AE26F31D9384}">
      <dsp:nvSpPr>
        <dsp:cNvPr id="0" name=""/>
        <dsp:cNvSpPr/>
      </dsp:nvSpPr>
      <dsp:spPr>
        <a:xfrm>
          <a:off x="3836988"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“Soft” Skills</a:t>
          </a:r>
          <a:r>
            <a:rPr lang="en-US" sz="1800" u="sng" kern="1200" dirty="0"/>
            <a:t>​</a:t>
          </a:r>
        </a:p>
      </dsp:txBody>
      <dsp:txXfrm>
        <a:off x="3836988" y="0"/>
        <a:ext cx="3488171" cy="440448"/>
      </dsp:txXfrm>
    </dsp:sp>
    <dsp:sp modelId="{77E2676F-1B51-4F8B-8831-048D70993193}">
      <dsp:nvSpPr>
        <dsp:cNvPr id="0" name=""/>
        <dsp:cNvSpPr/>
      </dsp:nvSpPr>
      <dsp:spPr>
        <a:xfrm>
          <a:off x="3836988"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r>
            <a:rPr lang="en-US" sz="2000" kern="1200" dirty="0"/>
            <a:t>- Meet fellow students</a:t>
          </a:r>
        </a:p>
        <a:p>
          <a:pPr marL="0" lvl="0" indent="0" algn="l" defTabSz="800100">
            <a:lnSpc>
              <a:spcPct val="100000"/>
            </a:lnSpc>
            <a:spcBef>
              <a:spcPct val="0"/>
            </a:spcBef>
            <a:spcAft>
              <a:spcPct val="35000"/>
            </a:spcAft>
            <a:buNone/>
          </a:pPr>
          <a:r>
            <a:rPr lang="en-US" sz="2000" kern="1200" dirty="0"/>
            <a:t>- Collaborate</a:t>
          </a:r>
        </a:p>
        <a:p>
          <a:pPr marL="0" lvl="0" indent="0" algn="l" defTabSz="800100">
            <a:lnSpc>
              <a:spcPct val="100000"/>
            </a:lnSpc>
            <a:spcBef>
              <a:spcPct val="0"/>
            </a:spcBef>
            <a:spcAft>
              <a:spcPct val="35000"/>
            </a:spcAft>
            <a:buNone/>
          </a:pPr>
          <a:r>
            <a:rPr lang="en-US" sz="2000" kern="1200" dirty="0"/>
            <a:t>- Have Fun!</a:t>
          </a:r>
        </a:p>
      </dsp:txBody>
      <dsp:txXfrm>
        <a:off x="3836988" y="440448"/>
        <a:ext cx="3488171" cy="25722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1/23/2026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1/22/2026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15195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0797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E066-AEE0-A8EE-0D79-66267CBC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4B9A-8F11-B6E5-5B47-6C86989EA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0CE9-58D1-2190-0134-E0BEB135B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C72E4D-72C2-B3E7-9B91-ACA61D1202EB}"/>
              </a:ext>
            </a:extLst>
          </p:cNvPr>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6710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BB4-6B31-57C0-5AED-49DB55559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E1BD0-0301-7659-AC59-AEC26F9C7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6507A-3E40-519B-723A-4EAD4F5656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5E295-5D3C-3EC3-B28A-483F22E499AF}"/>
              </a:ext>
            </a:extLst>
          </p:cNvPr>
          <p:cNvSpPr>
            <a:spLocks noGrp="1"/>
          </p:cNvSpPr>
          <p:nvPr>
            <p:ph type="sldNum" sz="quarter" idx="5"/>
          </p:nvPr>
        </p:nvSpPr>
        <p:spPr/>
        <p:txBody>
          <a:bodyPr/>
          <a:lstStyle/>
          <a:p>
            <a:fld id="{E7AF00E9-A49D-4007-B3B9-A3783809E505}" type="slidenum">
              <a:rPr lang="en-US" smtClean="0"/>
              <a:t>47</a:t>
            </a:fld>
            <a:endParaRPr lang="en-US" dirty="0"/>
          </a:p>
        </p:txBody>
      </p:sp>
    </p:spTree>
    <p:extLst>
      <p:ext uri="{BB962C8B-B14F-4D97-AF65-F5344CB8AC3E}">
        <p14:creationId xmlns:p14="http://schemas.microsoft.com/office/powerpoint/2010/main" val="262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582C-2147-A3D3-9DF7-2277D43EF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987B-C25D-EF19-E98A-07B708842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12F4-D5C3-6299-FB8E-B2C6DA10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2B820-8918-588D-25A1-1964FD9DAFC7}"/>
              </a:ext>
            </a:extLst>
          </p:cNvPr>
          <p:cNvSpPr>
            <a:spLocks noGrp="1"/>
          </p:cNvSpPr>
          <p:nvPr>
            <p:ph type="sldNum" sz="quarter" idx="5"/>
          </p:nvPr>
        </p:nvSpPr>
        <p:spPr/>
        <p:txBody>
          <a:bodyPr/>
          <a:lstStyle/>
          <a:p>
            <a:fld id="{E7AF00E9-A49D-4007-B3B9-A3783809E505}" type="slidenum">
              <a:rPr lang="en-US" smtClean="0"/>
              <a:t>53</a:t>
            </a:fld>
            <a:endParaRPr lang="en-US" dirty="0"/>
          </a:p>
        </p:txBody>
      </p:sp>
    </p:spTree>
    <p:extLst>
      <p:ext uri="{BB962C8B-B14F-4D97-AF65-F5344CB8AC3E}">
        <p14:creationId xmlns:p14="http://schemas.microsoft.com/office/powerpoint/2010/main" val="191661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DF4C-29E9-D06C-B3E5-0928E2317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145C9-12BF-75FC-36A9-DD992205C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B8FD0-829D-6D2A-EF8B-016F8A67E6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27C9-E3A6-746D-0701-7D3F150C270E}"/>
              </a:ext>
            </a:extLst>
          </p:cNvPr>
          <p:cNvSpPr>
            <a:spLocks noGrp="1"/>
          </p:cNvSpPr>
          <p:nvPr>
            <p:ph type="sldNum" sz="quarter" idx="5"/>
          </p:nvPr>
        </p:nvSpPr>
        <p:spPr/>
        <p:txBody>
          <a:bodyPr/>
          <a:lstStyle/>
          <a:p>
            <a:fld id="{E7AF00E9-A49D-4007-B3B9-A3783809E505}" type="slidenum">
              <a:rPr lang="en-US" smtClean="0"/>
              <a:t>56</a:t>
            </a:fld>
            <a:endParaRPr lang="en-US" dirty="0"/>
          </a:p>
        </p:txBody>
      </p:sp>
    </p:spTree>
    <p:extLst>
      <p:ext uri="{BB962C8B-B14F-4D97-AF65-F5344CB8AC3E}">
        <p14:creationId xmlns:p14="http://schemas.microsoft.com/office/powerpoint/2010/main" val="333459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0470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5817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365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8" r:id="rId15"/>
    <p:sldLayoutId id="2147483729" r:id="rId16"/>
    <p:sldLayoutId id="2147483730" r:id="rId17"/>
    <p:sldLayoutId id="2147483732"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oducts/ai-foundry/tools#Tools"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shorts/umMibWKIFmc?feature=shar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shorts/iI7ahWnD8Y4?feature=share"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product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youtube.com/watch?v=oPSHs71mTVU"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s7wmiS2mSXY"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H9Iu49E6Mxs" TargetMode="Externa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www.reddit.com/r/LocalLLaMA/comments/1klx9q2/realtime_webcam_demo_with_smolvlm_using_llamacpp/" TargetMode="External"/><Relationship Id="rId2" Type="http://schemas.openxmlformats.org/officeDocument/2006/relationships/hyperlink" Target="https://github.com/ngxson/smolvlm-realtime-webcam"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jkbanham@waketech.edu" TargetMode="External"/><Relationship Id="rId2" Type="http://schemas.openxmlformats.org/officeDocument/2006/relationships/image" Target="../media/image70.jpg"/><Relationship Id="rId1" Type="http://schemas.openxmlformats.org/officeDocument/2006/relationships/slideLayout" Target="../slideLayouts/slideLayout15.xml"/><Relationship Id="rId4" Type="http://schemas.openxmlformats.org/officeDocument/2006/relationships/image" Target="../media/image71.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kbanham/AI-Vision-Workshop/raw/refs/heads/main/AI%20-%20VISION%20TO%20REALITY.pptx" TargetMode="External"/><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i="1" dirty="0"/>
              <a:t>AI – Vision to Reality</a:t>
            </a:r>
            <a:br>
              <a:rPr lang="en-US" i="1" dirty="0"/>
            </a:br>
            <a:br>
              <a:rPr lang="en-US" i="1" dirty="0"/>
            </a:br>
            <a:r>
              <a:rPr lang="en-US" sz="2800" dirty="0"/>
              <a:t>Student Workshop</a:t>
            </a:r>
            <a:br>
              <a:rPr lang="en-US" sz="2800" dirty="0"/>
            </a:br>
            <a:r>
              <a:rPr lang="en-US" sz="2800" dirty="0"/>
              <a:t>January 30, 2026</a:t>
            </a:r>
            <a:br>
              <a:rPr lang="en-US" i="1" dirty="0"/>
            </a:br>
            <a:endParaRPr lang="en-US" i="1"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2" name="Picture 1" descr="A logo for a community college&#10;&#10;Description automatically generated">
            <a:extLst>
              <a:ext uri="{FF2B5EF4-FFF2-40B4-BE49-F238E27FC236}">
                <a16:creationId xmlns:a16="http://schemas.microsoft.com/office/drawing/2014/main" id="{50CF6C2C-E43F-C228-935A-027DD49A3B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410044" y="5772783"/>
            <a:ext cx="1402422" cy="645433"/>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r>
              <a:rPr lang="en-US" dirty="0"/>
              <a:t>Intro Discussion:</a:t>
            </a:r>
            <a:br>
              <a:rPr lang="en-US" dirty="0"/>
            </a:br>
            <a:r>
              <a:rPr lang="en-US" dirty="0"/>
              <a:t>What is AI?</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494700" y="3361137"/>
            <a:ext cx="5092424" cy="2178343"/>
          </a:xfrm>
          <a:noFill/>
        </p:spPr>
        <p:txBody>
          <a:bodyPr vert="horz" lIns="91440" tIns="45720" rIns="91440" bIns="45720" rtlCol="0" anchor="t">
            <a:normAutofit/>
          </a:bodyPr>
          <a:lstStyle/>
          <a:p>
            <a:r>
              <a:rPr lang="en-US" sz="2400" dirty="0"/>
              <a:t>What is first thing you think of?</a:t>
            </a:r>
          </a:p>
          <a:p>
            <a:r>
              <a:rPr lang="en-US" sz="2400" dirty="0"/>
              <a:t>Discuss positives / negatives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4528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fferent ai&#10;&#10;AI-generated content may be incorrect.">
            <a:extLst>
              <a:ext uri="{FF2B5EF4-FFF2-40B4-BE49-F238E27FC236}">
                <a16:creationId xmlns:a16="http://schemas.microsoft.com/office/drawing/2014/main" id="{319862F4-1AC8-324C-223C-F6296D2B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315" y="442726"/>
            <a:ext cx="10269369" cy="5625706"/>
          </a:xfrm>
          <a:prstGeom prst="rect">
            <a:avLst/>
          </a:prstGeom>
        </p:spPr>
      </p:pic>
      <p:sp>
        <p:nvSpPr>
          <p:cNvPr id="3" name="TextBox 2">
            <a:extLst>
              <a:ext uri="{FF2B5EF4-FFF2-40B4-BE49-F238E27FC236}">
                <a16:creationId xmlns:a16="http://schemas.microsoft.com/office/drawing/2014/main" id="{CE739174-1026-5DBC-ED16-6793F5043F43}"/>
              </a:ext>
            </a:extLst>
          </p:cNvPr>
          <p:cNvSpPr txBox="1"/>
          <p:nvPr/>
        </p:nvSpPr>
        <p:spPr>
          <a:xfrm>
            <a:off x="3704897" y="6241853"/>
            <a:ext cx="4926724" cy="523220"/>
          </a:xfrm>
          <a:prstGeom prst="rect">
            <a:avLst/>
          </a:prstGeom>
          <a:noFill/>
        </p:spPr>
        <p:txBody>
          <a:bodyPr wrap="square" rtlCol="0">
            <a:spAutoFit/>
          </a:bodyPr>
          <a:lstStyle/>
          <a:p>
            <a:pPr algn="ctr"/>
            <a:r>
              <a:rPr lang="en-US" sz="2800" dirty="0"/>
              <a:t>Different Types of AI</a:t>
            </a:r>
          </a:p>
        </p:txBody>
      </p:sp>
    </p:spTree>
    <p:extLst>
      <p:ext uri="{BB962C8B-B14F-4D97-AF65-F5344CB8AC3E}">
        <p14:creationId xmlns:p14="http://schemas.microsoft.com/office/powerpoint/2010/main" val="25952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2C5119E4-E216-3C3C-A150-91B33DB59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04" y="269271"/>
            <a:ext cx="4619677" cy="5776805"/>
          </a:xfrm>
          <a:prstGeom prst="rect">
            <a:avLst/>
          </a:prstGeom>
        </p:spPr>
      </p:pic>
      <p:pic>
        <p:nvPicPr>
          <p:cNvPr id="3" name="Picture 2">
            <a:extLst>
              <a:ext uri="{FF2B5EF4-FFF2-40B4-BE49-F238E27FC236}">
                <a16:creationId xmlns:a16="http://schemas.microsoft.com/office/drawing/2014/main" id="{D1348494-B819-98AD-5105-463A074E9E83}"/>
              </a:ext>
            </a:extLst>
          </p:cNvPr>
          <p:cNvPicPr>
            <a:picLocks noChangeAspect="1"/>
          </p:cNvPicPr>
          <p:nvPr/>
        </p:nvPicPr>
        <p:blipFill>
          <a:blip r:embed="rId3"/>
          <a:stretch>
            <a:fillRect/>
          </a:stretch>
        </p:blipFill>
        <p:spPr>
          <a:xfrm>
            <a:off x="6794852" y="895890"/>
            <a:ext cx="4619677" cy="5766228"/>
          </a:xfrm>
          <a:prstGeom prst="rect">
            <a:avLst/>
          </a:prstGeom>
        </p:spPr>
      </p:pic>
    </p:spTree>
    <p:extLst>
      <p:ext uri="{BB962C8B-B14F-4D97-AF65-F5344CB8AC3E}">
        <p14:creationId xmlns:p14="http://schemas.microsoft.com/office/powerpoint/2010/main" val="316042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21E0E4-24C8-88DC-D2A3-AC542E70CE18}"/>
              </a:ext>
            </a:extLst>
          </p:cNvPr>
          <p:cNvPicPr>
            <a:picLocks noGrp="1" noChangeAspect="1"/>
          </p:cNvPicPr>
          <p:nvPr>
            <p:ph idx="1"/>
          </p:nvPr>
        </p:nvPicPr>
        <p:blipFill>
          <a:blip r:embed="rId2"/>
          <a:stretch>
            <a:fillRect/>
          </a:stretch>
        </p:blipFill>
        <p:spPr>
          <a:xfrm>
            <a:off x="2152322" y="642363"/>
            <a:ext cx="9629632" cy="5162632"/>
          </a:xfrm>
          <a:prstGeom prst="rect">
            <a:avLst/>
          </a:prstGeom>
        </p:spPr>
      </p:pic>
      <p:sp>
        <p:nvSpPr>
          <p:cNvPr id="4" name="Text Placeholder 3">
            <a:extLst>
              <a:ext uri="{FF2B5EF4-FFF2-40B4-BE49-F238E27FC236}">
                <a16:creationId xmlns:a16="http://schemas.microsoft.com/office/drawing/2014/main" id="{93953A7E-F79B-BCB2-46FB-9CC0141531CA}"/>
              </a:ext>
            </a:extLst>
          </p:cNvPr>
          <p:cNvSpPr>
            <a:spLocks noGrp="1"/>
          </p:cNvSpPr>
          <p:nvPr>
            <p:ph type="body" sz="half" idx="2"/>
          </p:nvPr>
        </p:nvSpPr>
        <p:spPr>
          <a:xfrm>
            <a:off x="319658" y="2427889"/>
            <a:ext cx="1674679" cy="1923393"/>
          </a:xfrm>
        </p:spPr>
        <p:txBody>
          <a:bodyPr>
            <a:normAutofit/>
          </a:bodyPr>
          <a:lstStyle/>
          <a:p>
            <a:pPr algn="ctr"/>
            <a:r>
              <a:rPr lang="en-US" sz="2400" dirty="0"/>
              <a:t>Some of the AI offerings in Microsoft Azure</a:t>
            </a:r>
          </a:p>
        </p:txBody>
      </p:sp>
      <p:pic>
        <p:nvPicPr>
          <p:cNvPr id="3" name="Picture 2">
            <a:hlinkClick r:id="rId3"/>
            <a:extLst>
              <a:ext uri="{FF2B5EF4-FFF2-40B4-BE49-F238E27FC236}">
                <a16:creationId xmlns:a16="http://schemas.microsoft.com/office/drawing/2014/main" id="{BF3E8D24-762A-95FE-8D6A-ABB865DC25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60875" y="6011679"/>
            <a:ext cx="1810388" cy="672919"/>
          </a:xfrm>
          <a:prstGeom prst="rect">
            <a:avLst/>
          </a:prstGeom>
        </p:spPr>
      </p:pic>
    </p:spTree>
    <p:extLst>
      <p:ext uri="{BB962C8B-B14F-4D97-AF65-F5344CB8AC3E}">
        <p14:creationId xmlns:p14="http://schemas.microsoft.com/office/powerpoint/2010/main" val="14076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Environment Setup</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213521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B316E-455F-07D4-310B-B7B7E5B3E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6D52-B6A2-4B63-3AC9-07279A3C0C8C}"/>
              </a:ext>
            </a:extLst>
          </p:cNvPr>
          <p:cNvSpPr>
            <a:spLocks noGrp="1"/>
          </p:cNvSpPr>
          <p:nvPr>
            <p:ph type="title"/>
          </p:nvPr>
        </p:nvSpPr>
        <p:spPr>
          <a:xfrm>
            <a:off x="563563" y="474345"/>
            <a:ext cx="11077574" cy="565785"/>
          </a:xfrm>
        </p:spPr>
        <p:txBody>
          <a:bodyPr>
            <a:noAutofit/>
          </a:bodyPr>
          <a:lstStyle/>
          <a:p>
            <a:r>
              <a:rPr lang="en-US" sz="4000" dirty="0"/>
              <a:t>What is Visual Studio Code?</a:t>
            </a:r>
          </a:p>
        </p:txBody>
      </p:sp>
      <p:sp>
        <p:nvSpPr>
          <p:cNvPr id="7" name="Text Placeholder 6">
            <a:extLst>
              <a:ext uri="{FF2B5EF4-FFF2-40B4-BE49-F238E27FC236}">
                <a16:creationId xmlns:a16="http://schemas.microsoft.com/office/drawing/2014/main" id="{8F7B56F5-4B81-0411-9D08-2C965B7D28FB}"/>
              </a:ext>
            </a:extLst>
          </p:cNvPr>
          <p:cNvSpPr>
            <a:spLocks noGrp="1"/>
          </p:cNvSpPr>
          <p:nvPr>
            <p:ph type="body" idx="1"/>
          </p:nvPr>
        </p:nvSpPr>
        <p:spPr>
          <a:xfrm>
            <a:off x="252248" y="1493545"/>
            <a:ext cx="11634951" cy="5256103"/>
          </a:xfrm>
        </p:spPr>
        <p:txBody>
          <a:bodyPr>
            <a:normAutofit fontScale="55000" lnSpcReduction="20000"/>
          </a:bodyPr>
          <a:lstStyle/>
          <a:p>
            <a:r>
              <a:rPr lang="en-US" sz="3300" dirty="0"/>
              <a:t>Microsoft’s Integrated Development Environment (IDE) tool. </a:t>
            </a:r>
          </a:p>
          <a:p>
            <a:r>
              <a:rPr lang="en-US" sz="3300" dirty="0"/>
              <a:t>Used by developers working in various coding languages for the following reasons:</a:t>
            </a:r>
          </a:p>
          <a:p>
            <a:endParaRPr lang="en-US" sz="3300" dirty="0"/>
          </a:p>
          <a:p>
            <a:pPr marL="457200" indent="-457200">
              <a:buFont typeface="Arial" panose="020B0604020202020204" pitchFamily="34" charset="0"/>
              <a:buChar char="•"/>
            </a:pPr>
            <a:r>
              <a:rPr lang="en-US" sz="2900" i="1" u="sng" dirty="0"/>
              <a:t>Increased Productivity &amp; Efficiency</a:t>
            </a:r>
            <a:r>
              <a:rPr lang="en-US" sz="2900" dirty="0"/>
              <a:t>: Automates repetitive tasks, allowing for faster coding and less context switching between different applications.</a:t>
            </a:r>
          </a:p>
          <a:p>
            <a:pPr marL="457200" indent="-457200">
              <a:buFont typeface="Arial" panose="020B0604020202020204" pitchFamily="34" charset="0"/>
              <a:buChar char="•"/>
            </a:pPr>
            <a:r>
              <a:rPr lang="en-US" sz="2900" i="1" u="sng" dirty="0"/>
              <a:t>Smarter Code Editing</a:t>
            </a:r>
            <a:r>
              <a:rPr lang="en-US" sz="2900" dirty="0"/>
              <a:t>: Features like syntax highlighting, auto-completion, and error detection help you write correct and readable code more quickly.</a:t>
            </a:r>
          </a:p>
          <a:p>
            <a:pPr marL="457200" indent="-457200">
              <a:buFont typeface="Arial" panose="020B0604020202020204" pitchFamily="34" charset="0"/>
              <a:buChar char="•"/>
            </a:pPr>
            <a:r>
              <a:rPr lang="en-US" sz="2900" i="1" u="sng" dirty="0"/>
              <a:t>Integrated Debugging</a:t>
            </a:r>
            <a:r>
              <a:rPr lang="en-US" sz="2900" dirty="0"/>
              <a:t>: Built-in debuggers let you set breakpoints, step through code, and inspect variables to find and fix bugs easily.</a:t>
            </a:r>
          </a:p>
          <a:p>
            <a:pPr marL="457200" indent="-457200">
              <a:buFont typeface="Arial" panose="020B0604020202020204" pitchFamily="34" charset="0"/>
              <a:buChar char="•"/>
            </a:pPr>
            <a:r>
              <a:rPr lang="en-US" sz="2900" i="1" u="sng" dirty="0"/>
              <a:t>Streamlined Project Management</a:t>
            </a:r>
            <a:r>
              <a:rPr lang="en-US" sz="2900" u="sng" dirty="0"/>
              <a:t>:</a:t>
            </a:r>
            <a:r>
              <a:rPr lang="en-US" sz="2900" dirty="0"/>
              <a:t> Tools for file management, building, and version control (like Git) keep large projects organized.</a:t>
            </a:r>
          </a:p>
          <a:p>
            <a:pPr marL="457200" indent="-457200">
              <a:buFont typeface="Arial" panose="020B0604020202020204" pitchFamily="34" charset="0"/>
              <a:buChar char="•"/>
            </a:pPr>
            <a:r>
              <a:rPr lang="en-US" sz="2900" i="1" u="sng" dirty="0"/>
              <a:t>Enhanced Code Quality</a:t>
            </a:r>
            <a:r>
              <a:rPr lang="en-US" sz="2900" dirty="0"/>
              <a:t>: Real-time feedback and automated testing frameworks help catch mistakes early, improving overall code quality.</a:t>
            </a:r>
          </a:p>
          <a:p>
            <a:pPr marL="457200" indent="-457200">
              <a:buFont typeface="Arial" panose="020B0604020202020204" pitchFamily="34" charset="0"/>
              <a:buChar char="•"/>
            </a:pPr>
            <a:r>
              <a:rPr lang="en-US" sz="2900" i="1" u="sng" dirty="0"/>
              <a:t>Better Collaboration</a:t>
            </a:r>
            <a:r>
              <a:rPr lang="en-US" sz="2900" dirty="0"/>
              <a:t>: Integrates with source control systems (like GitHub), making it easier for teams to share and manage code.</a:t>
            </a:r>
          </a:p>
          <a:p>
            <a:pPr marL="457200" indent="-457200">
              <a:buFont typeface="Arial" panose="020B0604020202020204" pitchFamily="34" charset="0"/>
              <a:buChar char="•"/>
            </a:pPr>
            <a:r>
              <a:rPr lang="en-US" sz="2900" i="1" u="sng" dirty="0"/>
              <a:t>Centralized Workflow</a:t>
            </a:r>
            <a:r>
              <a:rPr lang="en-US" sz="2900" dirty="0"/>
              <a:t>: Offers a single interface for all development activities, reducing the need to learn and configure multiple standalone tools. </a:t>
            </a:r>
          </a:p>
          <a:p>
            <a:endParaRPr lang="en-US" dirty="0"/>
          </a:p>
          <a:p>
            <a:endParaRPr lang="en-US" dirty="0"/>
          </a:p>
          <a:p>
            <a:r>
              <a:rPr lang="en-US" dirty="0"/>
              <a:t>You can download </a:t>
            </a:r>
            <a:r>
              <a:rPr lang="en-US" dirty="0" err="1"/>
              <a:t>VSCode</a:t>
            </a:r>
            <a:r>
              <a:rPr lang="en-US" dirty="0"/>
              <a:t> here (it’s free!): </a:t>
            </a:r>
            <a:r>
              <a:rPr lang="en-US" dirty="0">
                <a:hlinkClick r:id="rId2"/>
              </a:rPr>
              <a:t>https://code.visualstudio.com/download</a:t>
            </a:r>
            <a:r>
              <a:rPr lang="en-US" dirty="0"/>
              <a:t> </a:t>
            </a:r>
          </a:p>
        </p:txBody>
      </p:sp>
      <p:pic>
        <p:nvPicPr>
          <p:cNvPr id="3" name="Picture 2">
            <a:hlinkClick r:id="rId3"/>
            <a:extLst>
              <a:ext uri="{FF2B5EF4-FFF2-40B4-BE49-F238E27FC236}">
                <a16:creationId xmlns:a16="http://schemas.microsoft.com/office/drawing/2014/main" id="{28C8DC3B-5AB5-421A-F5E2-BB1358A078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70673" y="5471165"/>
            <a:ext cx="2909383" cy="1081414"/>
          </a:xfrm>
          <a:prstGeom prst="rect">
            <a:avLst/>
          </a:prstGeom>
        </p:spPr>
      </p:pic>
    </p:spTree>
    <p:extLst>
      <p:ext uri="{BB962C8B-B14F-4D97-AF65-F5344CB8AC3E}">
        <p14:creationId xmlns:p14="http://schemas.microsoft.com/office/powerpoint/2010/main" val="24992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9523-61B1-AA60-162D-0BD098D82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A7C59-4D96-ACCF-541C-5B7D90766BFD}"/>
              </a:ext>
            </a:extLst>
          </p:cNvPr>
          <p:cNvSpPr>
            <a:spLocks noGrp="1"/>
          </p:cNvSpPr>
          <p:nvPr>
            <p:ph type="title"/>
          </p:nvPr>
        </p:nvSpPr>
        <p:spPr>
          <a:xfrm>
            <a:off x="492618" y="831341"/>
            <a:ext cx="11077574" cy="565785"/>
          </a:xfrm>
        </p:spPr>
        <p:txBody>
          <a:bodyPr>
            <a:noAutofit/>
          </a:bodyPr>
          <a:lstStyle/>
          <a:p>
            <a:r>
              <a:rPr lang="en-US" sz="4000" dirty="0"/>
              <a:t>Python – One of the most-heavily-used programming languages</a:t>
            </a:r>
          </a:p>
        </p:txBody>
      </p:sp>
      <p:sp>
        <p:nvSpPr>
          <p:cNvPr id="7" name="Text Placeholder 6">
            <a:extLst>
              <a:ext uri="{FF2B5EF4-FFF2-40B4-BE49-F238E27FC236}">
                <a16:creationId xmlns:a16="http://schemas.microsoft.com/office/drawing/2014/main" id="{6C077339-1D78-CCDB-7F28-1BCA93D7A9F1}"/>
              </a:ext>
            </a:extLst>
          </p:cNvPr>
          <p:cNvSpPr>
            <a:spLocks noGrp="1"/>
          </p:cNvSpPr>
          <p:nvPr>
            <p:ph type="body" idx="1"/>
          </p:nvPr>
        </p:nvSpPr>
        <p:spPr>
          <a:xfrm>
            <a:off x="432264" y="1634414"/>
            <a:ext cx="11074866" cy="4482606"/>
          </a:xfrm>
        </p:spPr>
        <p:txBody>
          <a:bodyPr>
            <a:normAutofit lnSpcReduction="10000"/>
          </a:bodyPr>
          <a:lstStyle/>
          <a:p>
            <a:r>
              <a:rPr lang="en-US" sz="3200" dirty="0"/>
              <a:t>Show of hands:</a:t>
            </a:r>
          </a:p>
          <a:p>
            <a:pPr marL="342900" indent="-342900">
              <a:buFont typeface="Arial" panose="020B0604020202020204" pitchFamily="34" charset="0"/>
              <a:buChar char="•"/>
            </a:pPr>
            <a:r>
              <a:rPr lang="en-US" dirty="0"/>
              <a:t>Levels of Python experience? Never Heard of It / Novice / A Little / Guru</a:t>
            </a:r>
          </a:p>
          <a:p>
            <a:pPr marL="342900" indent="-342900">
              <a:buFont typeface="Arial" panose="020B0604020202020204" pitchFamily="34" charset="0"/>
              <a:buChar char="•"/>
            </a:pPr>
            <a:r>
              <a:rPr lang="en-US" dirty="0"/>
              <a:t>Who has taken CSC-121?  CSC-122?  Other Python or Development Courses?</a:t>
            </a:r>
          </a:p>
          <a:p>
            <a:endParaRPr lang="en-US" dirty="0"/>
          </a:p>
          <a:p>
            <a:r>
              <a:rPr lang="en-US" sz="3200" dirty="0"/>
              <a:t>What is a virtual environment and why do we need it?</a:t>
            </a:r>
          </a:p>
          <a:p>
            <a:r>
              <a:rPr lang="en-US" i="1" dirty="0"/>
              <a:t>A self-contained directory tree that contains its own Python installation (a specific version of the interpreter) and a separate set of installed packages. It acts as an isolated workspace, ensuring that a project's dependencies do not conflict with those of other projects or the global system installation</a:t>
            </a:r>
          </a:p>
          <a:p>
            <a:endParaRPr lang="en-US" dirty="0"/>
          </a:p>
        </p:txBody>
      </p:sp>
      <p:pic>
        <p:nvPicPr>
          <p:cNvPr id="3" name="Picture 2">
            <a:hlinkClick r:id="rId2"/>
            <a:extLst>
              <a:ext uri="{FF2B5EF4-FFF2-40B4-BE49-F238E27FC236}">
                <a16:creationId xmlns:a16="http://schemas.microsoft.com/office/drawing/2014/main" id="{8791A279-34BB-53AB-4F19-BBBC913950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65722" y="5542110"/>
            <a:ext cx="2909383" cy="1081414"/>
          </a:xfrm>
          <a:prstGeom prst="rect">
            <a:avLst/>
          </a:prstGeom>
        </p:spPr>
      </p:pic>
    </p:spTree>
    <p:extLst>
      <p:ext uri="{BB962C8B-B14F-4D97-AF65-F5344CB8AC3E}">
        <p14:creationId xmlns:p14="http://schemas.microsoft.com/office/powerpoint/2010/main" val="227612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6436-957B-FF56-95F6-05A9E6C96391}"/>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44540698-E3E4-B1DE-77E3-550B9280125B}"/>
              </a:ext>
            </a:extLst>
          </p:cNvPr>
          <p:cNvSpPr>
            <a:spLocks noGrp="1"/>
          </p:cNvSpPr>
          <p:nvPr>
            <p:ph type="body" idx="1"/>
          </p:nvPr>
        </p:nvSpPr>
        <p:spPr>
          <a:xfrm>
            <a:off x="224748" y="1399142"/>
            <a:ext cx="11074866" cy="1688303"/>
          </a:xfrm>
        </p:spPr>
        <p:txBody>
          <a:bodyPr vert="horz" wrap="square" lIns="0" tIns="0" rIns="0" bIns="0" rtlCol="0" anchor="t">
            <a:normAutofit fontScale="92500" lnSpcReduction="20000"/>
          </a:bodyPr>
          <a:lstStyle/>
          <a:p>
            <a:pPr marL="514350" indent="-514350">
              <a:buAutoNum type="arabicParenR"/>
            </a:pPr>
            <a:r>
              <a:rPr lang="en-US" sz="2800" dirty="0">
                <a:latin typeface="Aptos Narrow" panose="020B0004020202020204" pitchFamily="34" charset="0"/>
              </a:rPr>
              <a:t>Check that Python is installed on your workstation</a:t>
            </a:r>
            <a:r>
              <a:rPr lang="en-US" dirty="0">
                <a:latin typeface="Aptos Narrow" panose="020B0004020202020204" pitchFamily="34" charset="0"/>
              </a:rPr>
              <a:t>:</a:t>
            </a:r>
          </a:p>
          <a:p>
            <a:r>
              <a:rPr lang="en-US" dirty="0">
                <a:latin typeface="Aptos Narrow" panose="020B0004020202020204" pitchFamily="34" charset="0"/>
              </a:rPr>
              <a:t>     	Open a Windows CLI command window</a:t>
            </a:r>
          </a:p>
          <a:p>
            <a:r>
              <a:rPr lang="en-US" dirty="0">
                <a:latin typeface="Aptos Narrow" panose="020B0004020202020204" pitchFamily="34" charset="0"/>
              </a:rPr>
              <a:t>   	Type the command  </a:t>
            </a:r>
            <a:r>
              <a:rPr lang="en-US" i="1" dirty="0" err="1">
                <a:latin typeface="Courier New" panose="02070309020205020404" pitchFamily="49" charset="0"/>
                <a:cs typeface="Courier New" panose="02070309020205020404" pitchFamily="49" charset="0"/>
              </a:rPr>
              <a:t>py</a:t>
            </a:r>
            <a:r>
              <a:rPr lang="en-US" i="1" dirty="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a:latin typeface="Aptos Narrow" panose="020B0004020202020204" pitchFamily="34" charset="0"/>
                <a:cs typeface="Courier New" panose="02070309020205020404" pitchFamily="49" charset="0"/>
              </a:rPr>
              <a:t>(it’s the number zero) </a:t>
            </a:r>
            <a:r>
              <a:rPr lang="en-US" dirty="0">
                <a:latin typeface="Aptos Narrow" panose="020B0004020202020204" pitchFamily="34" charset="0"/>
              </a:rPr>
              <a:t>in a command/terminal window</a:t>
            </a:r>
          </a:p>
          <a:p>
            <a:r>
              <a:rPr lang="en-US" sz="2000" i="1" dirty="0">
                <a:latin typeface="Aptos Narrow" panose="020B0004020202020204" pitchFamily="34" charset="0"/>
              </a:rPr>
              <a:t>         		(you should see v3.13.x installed – you may see other versions also)</a:t>
            </a:r>
          </a:p>
          <a:p>
            <a:endParaRPr lang="en-US" dirty="0">
              <a:solidFill>
                <a:srgbClr val="FFFFFF">
                  <a:alpha val="80000"/>
                </a:srgbClr>
              </a:solidFill>
              <a:latin typeface="Aptos Narrow" panose="020B0004020202020204" pitchFamily="34" charset="0"/>
            </a:endParaRPr>
          </a:p>
          <a:p>
            <a:endParaRPr lang="en-US" dirty="0">
              <a:solidFill>
                <a:srgbClr val="FFFFFF">
                  <a:alpha val="80000"/>
                </a:srgbClr>
              </a:solidFill>
            </a:endParaRPr>
          </a:p>
        </p:txBody>
      </p:sp>
      <p:pic>
        <p:nvPicPr>
          <p:cNvPr id="8" name="Picture 7">
            <a:extLst>
              <a:ext uri="{FF2B5EF4-FFF2-40B4-BE49-F238E27FC236}">
                <a16:creationId xmlns:a16="http://schemas.microsoft.com/office/drawing/2014/main" id="{AA9A2029-BD8D-437A-9200-8E2581E6BD3A}"/>
              </a:ext>
            </a:extLst>
          </p:cNvPr>
          <p:cNvPicPr>
            <a:picLocks noChangeAspect="1"/>
          </p:cNvPicPr>
          <p:nvPr/>
        </p:nvPicPr>
        <p:blipFill>
          <a:blip r:embed="rId2"/>
          <a:stretch>
            <a:fillRect/>
          </a:stretch>
        </p:blipFill>
        <p:spPr>
          <a:xfrm>
            <a:off x="2703535" y="3731527"/>
            <a:ext cx="6797629" cy="2095682"/>
          </a:xfrm>
          <a:prstGeom prst="rect">
            <a:avLst/>
          </a:prstGeom>
        </p:spPr>
      </p:pic>
    </p:spTree>
    <p:extLst>
      <p:ext uri="{BB962C8B-B14F-4D97-AF65-F5344CB8AC3E}">
        <p14:creationId xmlns:p14="http://schemas.microsoft.com/office/powerpoint/2010/main" val="205528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B2EB-ED40-8470-A33E-3079A5F8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5369-90B6-E612-5C02-10A6A9A81696}"/>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6" name="Text Placeholder 2">
            <a:extLst>
              <a:ext uri="{FF2B5EF4-FFF2-40B4-BE49-F238E27FC236}">
                <a16:creationId xmlns:a16="http://schemas.microsoft.com/office/drawing/2014/main" id="{5E17F881-644A-68F1-24E5-F44E29EC612D}"/>
              </a:ext>
            </a:extLst>
          </p:cNvPr>
          <p:cNvSpPr txBox="1">
            <a:spLocks/>
          </p:cNvSpPr>
          <p:nvPr/>
        </p:nvSpPr>
        <p:spPr>
          <a:xfrm>
            <a:off x="677807" y="1166405"/>
            <a:ext cx="9045615" cy="1482696"/>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t>
            </a:r>
            <a:r>
              <a:rPr lang="en-US" sz="2800" dirty="0">
                <a:latin typeface="Aptos Narrow" panose="020B0004020202020204" pitchFamily="34" charset="0"/>
              </a:rPr>
              <a:t>2) Launch Microsoft Virtual Studio Code</a:t>
            </a:r>
          </a:p>
          <a:p>
            <a:r>
              <a:rPr lang="en-US" sz="2800" dirty="0">
                <a:latin typeface="Aptos Narrow" panose="020B0004020202020204" pitchFamily="34" charset="0"/>
              </a:rPr>
              <a:t>          </a:t>
            </a:r>
            <a:r>
              <a:rPr lang="en-US" i="1" dirty="0">
                <a:latin typeface="Aptos Narrow" panose="020B0004020202020204" pitchFamily="34" charset="0"/>
              </a:rPr>
              <a:t>You can click the ‘X” to close the Walkthrough Setup tab</a:t>
            </a:r>
          </a:p>
          <a:p>
            <a:endParaRPr lang="en-US" dirty="0"/>
          </a:p>
        </p:txBody>
      </p:sp>
      <p:pic>
        <p:nvPicPr>
          <p:cNvPr id="8" name="Picture 7">
            <a:extLst>
              <a:ext uri="{FF2B5EF4-FFF2-40B4-BE49-F238E27FC236}">
                <a16:creationId xmlns:a16="http://schemas.microsoft.com/office/drawing/2014/main" id="{C7779734-4ED9-F509-B5E9-D9D2B9D49C1D}"/>
              </a:ext>
            </a:extLst>
          </p:cNvPr>
          <p:cNvPicPr>
            <a:picLocks noChangeAspect="1"/>
          </p:cNvPicPr>
          <p:nvPr/>
        </p:nvPicPr>
        <p:blipFill>
          <a:blip r:embed="rId2"/>
          <a:stretch>
            <a:fillRect/>
          </a:stretch>
        </p:blipFill>
        <p:spPr>
          <a:xfrm>
            <a:off x="1297709" y="2290788"/>
            <a:ext cx="3902905" cy="3836223"/>
          </a:xfrm>
          <a:prstGeom prst="rect">
            <a:avLst/>
          </a:prstGeom>
        </p:spPr>
      </p:pic>
      <p:pic>
        <p:nvPicPr>
          <p:cNvPr id="9" name="Picture 8">
            <a:extLst>
              <a:ext uri="{FF2B5EF4-FFF2-40B4-BE49-F238E27FC236}">
                <a16:creationId xmlns:a16="http://schemas.microsoft.com/office/drawing/2014/main" id="{11D1A1AF-4D30-FBF3-AEE0-F61180FFB3A8}"/>
              </a:ext>
            </a:extLst>
          </p:cNvPr>
          <p:cNvPicPr>
            <a:picLocks noChangeAspect="1"/>
          </p:cNvPicPr>
          <p:nvPr/>
        </p:nvPicPr>
        <p:blipFill>
          <a:blip r:embed="rId3"/>
          <a:stretch>
            <a:fillRect/>
          </a:stretch>
        </p:blipFill>
        <p:spPr>
          <a:xfrm>
            <a:off x="5564386" y="2649101"/>
            <a:ext cx="5944232" cy="3734554"/>
          </a:xfrm>
          <a:prstGeom prst="rect">
            <a:avLst/>
          </a:prstGeom>
        </p:spPr>
      </p:pic>
    </p:spTree>
    <p:extLst>
      <p:ext uri="{BB962C8B-B14F-4D97-AF65-F5344CB8AC3E}">
        <p14:creationId xmlns:p14="http://schemas.microsoft.com/office/powerpoint/2010/main" val="1089900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0F13-37DC-70BE-C528-CCB711EA8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17ADF-5630-9FB8-C91B-D1B2CD5F355D}"/>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FBEB6CD2-84BA-EDD0-EBB9-82864D32EFDD}"/>
              </a:ext>
            </a:extLst>
          </p:cNvPr>
          <p:cNvSpPr>
            <a:spLocks noGrp="1"/>
          </p:cNvSpPr>
          <p:nvPr>
            <p:ph type="body" idx="1"/>
          </p:nvPr>
        </p:nvSpPr>
        <p:spPr>
          <a:xfrm>
            <a:off x="714253" y="2353233"/>
            <a:ext cx="7020533" cy="2678953"/>
          </a:xfrm>
        </p:spPr>
        <p:txBody>
          <a:bodyPr>
            <a:normAutofit/>
          </a:bodyPr>
          <a:lstStyle/>
          <a:p>
            <a:r>
              <a:rPr lang="en-US" sz="3200" dirty="0">
                <a:latin typeface="Aptos Narrow" panose="020B0004020202020204" pitchFamily="34" charset="0"/>
              </a:rPr>
              <a:t>3) In </a:t>
            </a:r>
            <a:r>
              <a:rPr lang="en-US" sz="3200" dirty="0" err="1">
                <a:latin typeface="Aptos Narrow" panose="020B0004020202020204" pitchFamily="34" charset="0"/>
              </a:rPr>
              <a:t>VSCode</a:t>
            </a:r>
            <a:r>
              <a:rPr lang="en-US" sz="3200" dirty="0">
                <a:latin typeface="Aptos Narrow" panose="020B0004020202020204" pitchFamily="34" charset="0"/>
              </a:rPr>
              <a:t>, type the CTRL + SHIFT + X keys to bring up the Extensions Window and click the ‘Install’ button for Python.  It will take a minute or two to complete the extension installation.</a:t>
            </a:r>
          </a:p>
        </p:txBody>
      </p:sp>
      <p:pic>
        <p:nvPicPr>
          <p:cNvPr id="4" name="Picture 3">
            <a:extLst>
              <a:ext uri="{FF2B5EF4-FFF2-40B4-BE49-F238E27FC236}">
                <a16:creationId xmlns:a16="http://schemas.microsoft.com/office/drawing/2014/main" id="{13AA300F-CD64-9C2C-BE00-806BA7184035}"/>
              </a:ext>
            </a:extLst>
          </p:cNvPr>
          <p:cNvPicPr>
            <a:picLocks noChangeAspect="1"/>
          </p:cNvPicPr>
          <p:nvPr/>
        </p:nvPicPr>
        <p:blipFill>
          <a:blip r:embed="rId2"/>
          <a:stretch>
            <a:fillRect/>
          </a:stretch>
        </p:blipFill>
        <p:spPr>
          <a:xfrm>
            <a:off x="7967481" y="1176950"/>
            <a:ext cx="3039378" cy="5318911"/>
          </a:xfrm>
          <a:prstGeom prst="rect">
            <a:avLst/>
          </a:prstGeom>
        </p:spPr>
      </p:pic>
    </p:spTree>
    <p:extLst>
      <p:ext uri="{BB962C8B-B14F-4D97-AF65-F5344CB8AC3E}">
        <p14:creationId xmlns:p14="http://schemas.microsoft.com/office/powerpoint/2010/main" val="373494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207475"/>
            <a:ext cx="11090275" cy="883058"/>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76775" y="1292024"/>
            <a:ext cx="11090274" cy="4955749"/>
          </a:xfrm>
        </p:spPr>
        <p:txBody>
          <a:bodyPr>
            <a:noAutofit/>
          </a:bodyPr>
          <a:lstStyle/>
          <a:p>
            <a:r>
              <a:rPr lang="en-US" sz="2400" dirty="0">
                <a:latin typeface="Aptos Narrow" panose="020B0004020202020204" pitchFamily="34" charset="0"/>
              </a:rPr>
              <a:t>Welcome &amp; Introductions</a:t>
            </a:r>
          </a:p>
          <a:p>
            <a:r>
              <a:rPr lang="en-US" sz="2400" dirty="0">
                <a:latin typeface="Aptos Narrow" panose="020B0004020202020204" pitchFamily="34" charset="0"/>
              </a:rPr>
              <a:t>Review Workshop Objectives</a:t>
            </a:r>
          </a:p>
          <a:p>
            <a:r>
              <a:rPr lang="en-US" sz="2400" dirty="0">
                <a:latin typeface="Aptos Narrow" panose="020B0004020202020204" pitchFamily="34" charset="0"/>
              </a:rPr>
              <a:t>AI Background Info</a:t>
            </a:r>
          </a:p>
          <a:p>
            <a:r>
              <a:rPr lang="en-US" sz="2400" dirty="0">
                <a:latin typeface="Aptos Narrow" panose="020B0004020202020204" pitchFamily="34" charset="0"/>
              </a:rPr>
              <a:t>Configuring the Environment</a:t>
            </a:r>
          </a:p>
          <a:p>
            <a:r>
              <a:rPr lang="en-US" sz="2400" dirty="0">
                <a:latin typeface="Aptos Narrow" panose="020B0004020202020204" pitchFamily="34" charset="0"/>
              </a:rPr>
              <a:t>Lunch / Presidio Presentation (Downstairs in Room 117)</a:t>
            </a:r>
          </a:p>
          <a:p>
            <a:r>
              <a:rPr lang="en-US" sz="2400" dirty="0">
                <a:latin typeface="Aptos Narrow" panose="020B0004020202020204" pitchFamily="34" charset="0"/>
              </a:rPr>
              <a:t>Arduino Setup</a:t>
            </a:r>
          </a:p>
          <a:p>
            <a:r>
              <a:rPr lang="en-US" sz="2400" dirty="0">
                <a:latin typeface="Aptos Narrow" panose="020B0004020202020204" pitchFamily="34" charset="0"/>
              </a:rPr>
              <a:t>Putting It All Together</a:t>
            </a:r>
          </a:p>
          <a:p>
            <a:r>
              <a:rPr lang="en-US" sz="2400" dirty="0">
                <a:latin typeface="Aptos Narrow" panose="020B0004020202020204" pitchFamily="34" charset="0"/>
              </a:rPr>
              <a:t>Wrap Up /  What’s Next? – Target to finish the day by ~3pm</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A43D-7B8E-FEA7-5922-DA822C661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10A06-946C-469F-3342-E37AE24EE375}"/>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8350338A-B2F2-3C7A-5D4F-FACA13A98F14}"/>
              </a:ext>
            </a:extLst>
          </p:cNvPr>
          <p:cNvSpPr>
            <a:spLocks noGrp="1"/>
          </p:cNvSpPr>
          <p:nvPr>
            <p:ph type="body" idx="1"/>
          </p:nvPr>
        </p:nvSpPr>
        <p:spPr>
          <a:xfrm>
            <a:off x="391441" y="2092136"/>
            <a:ext cx="7493914" cy="3290669"/>
          </a:xfrm>
        </p:spPr>
        <p:txBody>
          <a:bodyPr vert="horz" wrap="square" lIns="0" tIns="0" rIns="0" bIns="0" rtlCol="0" anchor="t">
            <a:noAutofit/>
          </a:bodyPr>
          <a:lstStyle/>
          <a:p>
            <a:r>
              <a:rPr lang="en-US" sz="3200" dirty="0">
                <a:latin typeface="Aptos Narrow" panose="020B0004020202020204" pitchFamily="34" charset="0"/>
              </a:rPr>
              <a:t>4) Check that Python is successfully enabled : </a:t>
            </a:r>
          </a:p>
          <a:p>
            <a:r>
              <a:rPr lang="en-US" sz="3200" dirty="0">
                <a:latin typeface="Aptos Narrow" panose="020B0004020202020204" pitchFamily="34" charset="0"/>
              </a:rPr>
              <a:t>You should now see Python in the list under the ‘INSTALLED’ extensions in the left-side panel.  </a:t>
            </a:r>
            <a:r>
              <a:rPr lang="en-US" sz="3200" i="1" dirty="0">
                <a:latin typeface="Aptos Narrow" panose="020B0004020202020204" pitchFamily="34" charset="0"/>
              </a:rPr>
              <a:t>(Type CTRL-SHIFT-X again if you need to reopen that panel)</a:t>
            </a:r>
          </a:p>
          <a:p>
            <a:endParaRPr lang="en-US" sz="3200" dirty="0">
              <a:solidFill>
                <a:srgbClr val="FFFFFF">
                  <a:alpha val="80000"/>
                </a:srgbClr>
              </a:solidFill>
              <a:latin typeface="Aptos Narrow"/>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7" name="Picture 6">
            <a:extLst>
              <a:ext uri="{FF2B5EF4-FFF2-40B4-BE49-F238E27FC236}">
                <a16:creationId xmlns:a16="http://schemas.microsoft.com/office/drawing/2014/main" id="{D154F3FA-3ABB-370E-CE01-450C69F7EF6D}"/>
              </a:ext>
            </a:extLst>
          </p:cNvPr>
          <p:cNvPicPr>
            <a:picLocks noChangeAspect="1"/>
          </p:cNvPicPr>
          <p:nvPr/>
        </p:nvPicPr>
        <p:blipFill>
          <a:blip r:embed="rId2"/>
          <a:stretch>
            <a:fillRect/>
          </a:stretch>
        </p:blipFill>
        <p:spPr>
          <a:xfrm>
            <a:off x="8558648" y="1215033"/>
            <a:ext cx="2918713" cy="5044877"/>
          </a:xfrm>
          <a:prstGeom prst="rect">
            <a:avLst/>
          </a:prstGeom>
        </p:spPr>
      </p:pic>
      <p:cxnSp>
        <p:nvCxnSpPr>
          <p:cNvPr id="10" name="Straight Arrow Connector 9">
            <a:extLst>
              <a:ext uri="{FF2B5EF4-FFF2-40B4-BE49-F238E27FC236}">
                <a16:creationId xmlns:a16="http://schemas.microsoft.com/office/drawing/2014/main" id="{3C1C0BF0-F0D9-5F95-CE44-1901D4587C63}"/>
              </a:ext>
            </a:extLst>
          </p:cNvPr>
          <p:cNvCxnSpPr>
            <a:cxnSpLocks/>
          </p:cNvCxnSpPr>
          <p:nvPr/>
        </p:nvCxnSpPr>
        <p:spPr>
          <a:xfrm>
            <a:off x="7444292" y="3087445"/>
            <a:ext cx="1325135" cy="9226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64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C91E-7124-438C-04C0-AE0664A6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35CB-17A1-CABE-20B7-D3B7C843FC77}"/>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EFB13BA3-9275-C59F-3F64-44C4755E70DE}"/>
              </a:ext>
            </a:extLst>
          </p:cNvPr>
          <p:cNvSpPr>
            <a:spLocks noGrp="1"/>
          </p:cNvSpPr>
          <p:nvPr>
            <p:ph type="body" idx="1"/>
          </p:nvPr>
        </p:nvSpPr>
        <p:spPr>
          <a:xfrm>
            <a:off x="563564" y="1215033"/>
            <a:ext cx="5658415" cy="4844244"/>
          </a:xfrm>
        </p:spPr>
        <p:txBody>
          <a:bodyPr vert="horz" wrap="square" lIns="0" tIns="0" rIns="0" bIns="0" rtlCol="0" anchor="t">
            <a:noAutofit/>
          </a:bodyPr>
          <a:lstStyle/>
          <a:p>
            <a:r>
              <a:rPr lang="en-US" sz="2800" dirty="0">
                <a:latin typeface="Aptos Narrow" panose="020B0004020202020204" pitchFamily="34" charset="0"/>
              </a:rPr>
              <a:t>5) Open a browser and navigate to:</a:t>
            </a:r>
          </a:p>
          <a:p>
            <a:r>
              <a:rPr lang="en-US" sz="2800" dirty="0">
                <a:latin typeface="Aptos Narrow" panose="020B0004020202020204" pitchFamily="34" charset="0"/>
              </a:rPr>
              <a:t>      </a:t>
            </a:r>
            <a:r>
              <a:rPr lang="en-US" sz="1800" i="1" dirty="0">
                <a:latin typeface="Aptos Narrow" panose="020B0004020202020204" pitchFamily="34" charset="0"/>
              </a:rPr>
              <a:t>https://github.com/jkbanham/AI-Vision-Workshop</a:t>
            </a:r>
            <a:endParaRPr lang="en-US" sz="2800" i="1"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green </a:t>
            </a:r>
            <a:r>
              <a:rPr lang="en-US" sz="2000" i="1" dirty="0">
                <a:latin typeface="Aptos Narrow" panose="020B0004020202020204" pitchFamily="34" charset="0"/>
              </a:rPr>
              <a:t>Code</a:t>
            </a:r>
            <a:r>
              <a:rPr lang="en-US" sz="2000" dirty="0">
                <a:latin typeface="Aptos Narrow" panose="020B0004020202020204" pitchFamily="34" charset="0"/>
              </a:rPr>
              <a:t> button and select the ‘</a:t>
            </a:r>
            <a:r>
              <a:rPr lang="en-US" sz="2000" i="1" dirty="0">
                <a:latin typeface="Aptos Narrow" panose="020B0004020202020204" pitchFamily="34" charset="0"/>
              </a:rPr>
              <a:t>Download ZIP</a:t>
            </a:r>
            <a:r>
              <a:rPr lang="en-US" sz="2000" dirty="0">
                <a:latin typeface="Aptos Narrow" panose="020B0004020202020204" pitchFamily="34" charset="0"/>
              </a:rPr>
              <a:t>’ menu choice – the zip file will download into your </a:t>
            </a:r>
            <a:r>
              <a:rPr lang="en-US" sz="2000" i="1" dirty="0">
                <a:latin typeface="Aptos Narrow" panose="020B0004020202020204" pitchFamily="34" charset="0"/>
              </a:rPr>
              <a:t>C:\Users\&lt;your-username&gt;\Downloads </a:t>
            </a:r>
            <a:r>
              <a:rPr lang="en-US" sz="2000" dirty="0">
                <a:latin typeface="Aptos Narrow" panose="020B0004020202020204" pitchFamily="34" charset="0"/>
              </a:rPr>
              <a:t>folder</a:t>
            </a:r>
          </a:p>
          <a:p>
            <a:pPr marL="342900" indent="-342900">
              <a:buFont typeface="Arial" panose="020B0604020202020204" pitchFamily="34" charset="0"/>
              <a:buChar char="•"/>
            </a:pPr>
            <a:r>
              <a:rPr lang="en-US" sz="2000" dirty="0">
                <a:latin typeface="Aptos Narrow" panose="020B0004020202020204" pitchFamily="34" charset="0"/>
              </a:rPr>
              <a:t>Open File Explorer, navigate to your </a:t>
            </a:r>
            <a:r>
              <a:rPr lang="en-US" sz="2000" i="1" dirty="0">
                <a:latin typeface="Aptos Narrow" panose="020B0004020202020204" pitchFamily="34" charset="0"/>
              </a:rPr>
              <a:t>Downloads</a:t>
            </a:r>
            <a:r>
              <a:rPr lang="en-US" sz="2000" dirty="0">
                <a:latin typeface="Aptos Narrow" panose="020B0004020202020204" pitchFamily="34" charset="0"/>
              </a:rPr>
              <a:t> folder and right-click on the </a:t>
            </a:r>
            <a:r>
              <a:rPr lang="en-US" sz="2000" i="1" dirty="0">
                <a:latin typeface="Aptos Narrow" panose="020B0004020202020204" pitchFamily="34" charset="0"/>
              </a:rPr>
              <a:t>AI-Vision-Workshop-main</a:t>
            </a:r>
            <a:r>
              <a:rPr lang="en-US" sz="2000" dirty="0">
                <a:latin typeface="Aptos Narrow" panose="020B0004020202020204" pitchFamily="34" charset="0"/>
              </a:rPr>
              <a:t> zip file.  Select ‘</a:t>
            </a:r>
            <a:r>
              <a:rPr lang="en-US" sz="2000" i="1" dirty="0">
                <a:latin typeface="Aptos Narrow" panose="020B0004020202020204" pitchFamily="34" charset="0"/>
              </a:rPr>
              <a:t>Extract All</a:t>
            </a:r>
            <a:r>
              <a:rPr lang="en-US" sz="2000" dirty="0">
                <a:latin typeface="Aptos Narrow" panose="020B0004020202020204" pitchFamily="34" charset="0"/>
              </a:rPr>
              <a:t>’ from the menu</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Browse</a:t>
            </a:r>
            <a:r>
              <a:rPr lang="en-US" sz="2000" dirty="0">
                <a:latin typeface="Aptos Narrow" panose="020B0004020202020204" pitchFamily="34" charset="0"/>
              </a:rPr>
              <a:t> button to select your user folder (</a:t>
            </a:r>
            <a:r>
              <a:rPr lang="en-US" sz="2000" i="1" dirty="0">
                <a:latin typeface="Aptos Narrow" panose="020B0004020202020204" pitchFamily="34" charset="0"/>
              </a:rPr>
              <a:t>C:\Users\&lt;your-username&gt;) </a:t>
            </a:r>
            <a:r>
              <a:rPr lang="en-US" sz="2000" dirty="0">
                <a:latin typeface="Aptos Narrow" panose="020B0004020202020204" pitchFamily="34" charset="0"/>
              </a:rPr>
              <a:t>as the destination and click the ‘</a:t>
            </a:r>
            <a:r>
              <a:rPr lang="en-US" sz="2000" i="1" dirty="0">
                <a:latin typeface="Aptos Narrow" panose="020B0004020202020204" pitchFamily="34" charset="0"/>
              </a:rPr>
              <a:t>Extract</a:t>
            </a:r>
            <a:r>
              <a:rPr lang="en-US" sz="2000" dirty="0">
                <a:latin typeface="Aptos Narrow" panose="020B0004020202020204" pitchFamily="34" charset="0"/>
              </a:rPr>
              <a:t>’ button</a:t>
            </a:r>
            <a:endParaRPr lang="en-US" sz="3200" dirty="0">
              <a:solidFill>
                <a:srgbClr val="FFFFFF">
                  <a:alpha val="80000"/>
                </a:srgbClr>
              </a:solidFill>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5" name="Picture 4">
            <a:extLst>
              <a:ext uri="{FF2B5EF4-FFF2-40B4-BE49-F238E27FC236}">
                <a16:creationId xmlns:a16="http://schemas.microsoft.com/office/drawing/2014/main" id="{39301882-2C1E-C3DC-42B5-0C59ACD0ADAB}"/>
              </a:ext>
            </a:extLst>
          </p:cNvPr>
          <p:cNvPicPr>
            <a:picLocks noChangeAspect="1"/>
          </p:cNvPicPr>
          <p:nvPr/>
        </p:nvPicPr>
        <p:blipFill>
          <a:blip r:embed="rId2"/>
          <a:stretch>
            <a:fillRect/>
          </a:stretch>
        </p:blipFill>
        <p:spPr>
          <a:xfrm>
            <a:off x="6581868" y="1100288"/>
            <a:ext cx="5186423" cy="2362133"/>
          </a:xfrm>
          <a:prstGeom prst="rect">
            <a:avLst/>
          </a:prstGeom>
        </p:spPr>
      </p:pic>
      <p:pic>
        <p:nvPicPr>
          <p:cNvPr id="8" name="Picture 7">
            <a:extLst>
              <a:ext uri="{FF2B5EF4-FFF2-40B4-BE49-F238E27FC236}">
                <a16:creationId xmlns:a16="http://schemas.microsoft.com/office/drawing/2014/main" id="{BAA1C0D4-A631-76E1-5394-E6ED590BEA46}"/>
              </a:ext>
            </a:extLst>
          </p:cNvPr>
          <p:cNvPicPr>
            <a:picLocks noChangeAspect="1"/>
          </p:cNvPicPr>
          <p:nvPr/>
        </p:nvPicPr>
        <p:blipFill>
          <a:blip r:embed="rId3"/>
          <a:stretch>
            <a:fillRect/>
          </a:stretch>
        </p:blipFill>
        <p:spPr>
          <a:xfrm>
            <a:off x="6301963" y="3175921"/>
            <a:ext cx="4139831" cy="2279661"/>
          </a:xfrm>
          <a:prstGeom prst="rect">
            <a:avLst/>
          </a:prstGeom>
        </p:spPr>
      </p:pic>
      <p:pic>
        <p:nvPicPr>
          <p:cNvPr id="10" name="Picture 9">
            <a:extLst>
              <a:ext uri="{FF2B5EF4-FFF2-40B4-BE49-F238E27FC236}">
                <a16:creationId xmlns:a16="http://schemas.microsoft.com/office/drawing/2014/main" id="{0FBBBCA0-39C0-E7C5-80E3-639224F49FBF}"/>
              </a:ext>
            </a:extLst>
          </p:cNvPr>
          <p:cNvPicPr>
            <a:picLocks noChangeAspect="1"/>
          </p:cNvPicPr>
          <p:nvPr/>
        </p:nvPicPr>
        <p:blipFill>
          <a:blip r:embed="rId4"/>
          <a:stretch>
            <a:fillRect/>
          </a:stretch>
        </p:blipFill>
        <p:spPr>
          <a:xfrm>
            <a:off x="9411197" y="4716965"/>
            <a:ext cx="2434523" cy="1762493"/>
          </a:xfrm>
          <a:prstGeom prst="rect">
            <a:avLst/>
          </a:prstGeom>
        </p:spPr>
      </p:pic>
    </p:spTree>
    <p:extLst>
      <p:ext uri="{BB962C8B-B14F-4D97-AF65-F5344CB8AC3E}">
        <p14:creationId xmlns:p14="http://schemas.microsoft.com/office/powerpoint/2010/main" val="21826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84AC-1DD0-389D-071F-C95B0BBF0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58601-9B00-DD24-A452-95B1CF4B487F}"/>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D9AF2B3B-4268-4429-194E-22C1A3FF4A07}"/>
              </a:ext>
            </a:extLst>
          </p:cNvPr>
          <p:cNvSpPr>
            <a:spLocks noGrp="1"/>
          </p:cNvSpPr>
          <p:nvPr>
            <p:ph type="body" idx="1"/>
          </p:nvPr>
        </p:nvSpPr>
        <p:spPr>
          <a:xfrm>
            <a:off x="7577751" y="2089523"/>
            <a:ext cx="4199188" cy="3536726"/>
          </a:xfrm>
        </p:spPr>
        <p:txBody>
          <a:bodyPr>
            <a:normAutofit lnSpcReduction="10000"/>
          </a:bodyPr>
          <a:lstStyle/>
          <a:p>
            <a:r>
              <a:rPr lang="en-US" dirty="0">
                <a:latin typeface="Aptos Narrow" panose="020B0004020202020204" pitchFamily="34" charset="0"/>
              </a:rPr>
              <a:t>6) Back in VS Code, click on the ‘</a:t>
            </a:r>
            <a:r>
              <a:rPr lang="en-US" i="1" dirty="0">
                <a:latin typeface="Aptos Narrow" panose="020B0004020202020204" pitchFamily="34" charset="0"/>
              </a:rPr>
              <a:t>Open Project Folder</a:t>
            </a:r>
            <a:r>
              <a:rPr lang="en-US" dirty="0">
                <a:latin typeface="Aptos Narrow" panose="020B0004020202020204" pitchFamily="34" charset="0"/>
              </a:rPr>
              <a:t>’ button in the </a:t>
            </a:r>
            <a:r>
              <a:rPr lang="en-US" i="1" dirty="0">
                <a:latin typeface="Aptos Narrow" panose="020B0004020202020204" pitchFamily="34" charset="0"/>
              </a:rPr>
              <a:t>Get Started with Python Development </a:t>
            </a:r>
            <a:r>
              <a:rPr lang="en-US" dirty="0">
                <a:latin typeface="Aptos Narrow" panose="020B0004020202020204" pitchFamily="34" charset="0"/>
              </a:rPr>
              <a:t>window </a:t>
            </a:r>
          </a:p>
          <a:p>
            <a:endParaRPr lang="en-US" dirty="0">
              <a:latin typeface="Aptos Narrow" panose="020B0004020202020204" pitchFamily="34" charset="0"/>
            </a:endParaRPr>
          </a:p>
          <a:p>
            <a:r>
              <a:rPr lang="en-US" dirty="0">
                <a:latin typeface="Aptos Narrow" panose="020B0004020202020204" pitchFamily="34" charset="0"/>
              </a:rPr>
              <a:t>(Select </a:t>
            </a:r>
            <a:r>
              <a:rPr lang="en-US" i="1" dirty="0">
                <a:latin typeface="Aptos Narrow" panose="020B0004020202020204" pitchFamily="34" charset="0"/>
              </a:rPr>
              <a:t>Help-&gt;Welcome </a:t>
            </a:r>
            <a:r>
              <a:rPr lang="en-US" dirty="0">
                <a:latin typeface="Aptos Narrow" panose="020B0004020202020204" pitchFamily="34" charset="0"/>
              </a:rPr>
              <a:t>if this window isn’t currently showing for you and then click on the ‘</a:t>
            </a:r>
            <a:r>
              <a:rPr lang="en-US" i="1" dirty="0">
                <a:solidFill>
                  <a:srgbClr val="0070C0">
                    <a:alpha val="80000"/>
                  </a:srgbClr>
                </a:solidFill>
                <a:latin typeface="Aptos Narrow" panose="020B0004020202020204" pitchFamily="34" charset="0"/>
              </a:rPr>
              <a:t>Open Folder</a:t>
            </a:r>
            <a:r>
              <a:rPr lang="en-US" dirty="0">
                <a:latin typeface="Aptos Narrow" panose="020B0004020202020204" pitchFamily="34" charset="0"/>
              </a:rPr>
              <a:t>’ link)</a:t>
            </a:r>
          </a:p>
        </p:txBody>
      </p:sp>
      <p:pic>
        <p:nvPicPr>
          <p:cNvPr id="4" name="Picture 3">
            <a:extLst>
              <a:ext uri="{FF2B5EF4-FFF2-40B4-BE49-F238E27FC236}">
                <a16:creationId xmlns:a16="http://schemas.microsoft.com/office/drawing/2014/main" id="{DDC300F5-1553-B187-BB10-47776B93996B}"/>
              </a:ext>
            </a:extLst>
          </p:cNvPr>
          <p:cNvPicPr>
            <a:picLocks noChangeAspect="1"/>
          </p:cNvPicPr>
          <p:nvPr/>
        </p:nvPicPr>
        <p:blipFill>
          <a:blip r:embed="rId2"/>
          <a:stretch>
            <a:fillRect/>
          </a:stretch>
        </p:blipFill>
        <p:spPr>
          <a:xfrm>
            <a:off x="563563" y="1317732"/>
            <a:ext cx="6670956" cy="5404466"/>
          </a:xfrm>
          <a:prstGeom prst="rect">
            <a:avLst/>
          </a:prstGeom>
        </p:spPr>
      </p:pic>
    </p:spTree>
    <p:extLst>
      <p:ext uri="{BB962C8B-B14F-4D97-AF65-F5344CB8AC3E}">
        <p14:creationId xmlns:p14="http://schemas.microsoft.com/office/powerpoint/2010/main" val="413407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8585-E21D-5C96-BDB0-4C5331C3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2303-394A-1FD0-D2EF-7B78B9EFE432}"/>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EAD2DC8A-8C82-2AAD-9A3B-704130E32774}"/>
              </a:ext>
            </a:extLst>
          </p:cNvPr>
          <p:cNvSpPr>
            <a:spLocks noGrp="1"/>
          </p:cNvSpPr>
          <p:nvPr>
            <p:ph type="body" idx="1"/>
          </p:nvPr>
        </p:nvSpPr>
        <p:spPr>
          <a:xfrm>
            <a:off x="566271" y="4861711"/>
            <a:ext cx="11074866" cy="1447013"/>
          </a:xfrm>
        </p:spPr>
        <p:txBody>
          <a:bodyPr/>
          <a:lstStyle/>
          <a:p>
            <a:r>
              <a:rPr lang="en-US" dirty="0">
                <a:latin typeface="Aptos Narrow" panose="020B0004020202020204" pitchFamily="34" charset="0"/>
              </a:rPr>
              <a:t>7) Select the C:\Users\</a:t>
            </a:r>
            <a:r>
              <a:rPr lang="en-US" i="1" dirty="0">
                <a:latin typeface="Aptos Narrow" panose="020B0004020202020204" pitchFamily="34" charset="0"/>
              </a:rPr>
              <a:t>&lt;your-username&gt;</a:t>
            </a:r>
            <a:r>
              <a:rPr lang="en-US" dirty="0">
                <a:latin typeface="Aptos Narrow" panose="020B0004020202020204" pitchFamily="34" charset="0"/>
              </a:rPr>
              <a:t>\AI-Vision-Workshop-main folder and then click the ‘</a:t>
            </a:r>
            <a:r>
              <a:rPr lang="en-US" i="1" dirty="0">
                <a:latin typeface="Aptos Narrow" panose="020B0004020202020204" pitchFamily="34" charset="0"/>
              </a:rPr>
              <a:t>Trust the authors of all files in the parent folder…</a:t>
            </a:r>
            <a:r>
              <a:rPr lang="en-US" dirty="0">
                <a:latin typeface="Aptos Narrow" panose="020B0004020202020204" pitchFamily="34" charset="0"/>
              </a:rPr>
              <a:t>’ and click the ‘</a:t>
            </a:r>
            <a:r>
              <a:rPr lang="en-US" i="1" dirty="0">
                <a:latin typeface="Aptos Narrow" panose="020B0004020202020204" pitchFamily="34" charset="0"/>
              </a:rPr>
              <a:t>Yes, I trust the authors</a:t>
            </a:r>
            <a:r>
              <a:rPr lang="en-US" dirty="0">
                <a:latin typeface="Aptos Narrow" panose="020B0004020202020204" pitchFamily="34" charset="0"/>
              </a:rPr>
              <a:t>’ button</a:t>
            </a:r>
          </a:p>
        </p:txBody>
      </p:sp>
      <p:pic>
        <p:nvPicPr>
          <p:cNvPr id="14" name="Picture 13">
            <a:extLst>
              <a:ext uri="{FF2B5EF4-FFF2-40B4-BE49-F238E27FC236}">
                <a16:creationId xmlns:a16="http://schemas.microsoft.com/office/drawing/2014/main" id="{2E8894EB-F90D-02C3-1E2C-63448B93A6B0}"/>
              </a:ext>
            </a:extLst>
          </p:cNvPr>
          <p:cNvPicPr>
            <a:picLocks noChangeAspect="1"/>
          </p:cNvPicPr>
          <p:nvPr/>
        </p:nvPicPr>
        <p:blipFill>
          <a:blip r:embed="rId2"/>
          <a:stretch>
            <a:fillRect/>
          </a:stretch>
        </p:blipFill>
        <p:spPr>
          <a:xfrm>
            <a:off x="6806956" y="1637271"/>
            <a:ext cx="3865868" cy="2878712"/>
          </a:xfrm>
          <a:prstGeom prst="rect">
            <a:avLst/>
          </a:prstGeom>
        </p:spPr>
      </p:pic>
      <p:pic>
        <p:nvPicPr>
          <p:cNvPr id="4" name="Picture 3">
            <a:extLst>
              <a:ext uri="{FF2B5EF4-FFF2-40B4-BE49-F238E27FC236}">
                <a16:creationId xmlns:a16="http://schemas.microsoft.com/office/drawing/2014/main" id="{865D1E35-BE25-8432-9932-C46D8F263EC6}"/>
              </a:ext>
            </a:extLst>
          </p:cNvPr>
          <p:cNvPicPr>
            <a:picLocks noChangeAspect="1"/>
          </p:cNvPicPr>
          <p:nvPr/>
        </p:nvPicPr>
        <p:blipFill>
          <a:blip r:embed="rId3"/>
          <a:stretch>
            <a:fillRect/>
          </a:stretch>
        </p:blipFill>
        <p:spPr>
          <a:xfrm>
            <a:off x="1070517" y="1637271"/>
            <a:ext cx="5310938" cy="3030750"/>
          </a:xfrm>
          <a:prstGeom prst="rect">
            <a:avLst/>
          </a:prstGeom>
        </p:spPr>
      </p:pic>
    </p:spTree>
    <p:extLst>
      <p:ext uri="{BB962C8B-B14F-4D97-AF65-F5344CB8AC3E}">
        <p14:creationId xmlns:p14="http://schemas.microsoft.com/office/powerpoint/2010/main" val="31992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8F5-4FE7-9CBF-B0C8-640351D50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62F7-709D-E348-982E-0D7E48245BE3}"/>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78F7A102-39A0-00B2-DC41-4E1492ADFA41}"/>
              </a:ext>
            </a:extLst>
          </p:cNvPr>
          <p:cNvSpPr txBox="1">
            <a:spLocks/>
          </p:cNvSpPr>
          <p:nvPr/>
        </p:nvSpPr>
        <p:spPr>
          <a:xfrm>
            <a:off x="437585" y="4201738"/>
            <a:ext cx="10364230" cy="1961618"/>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latin typeface="Aptos Narrow" panose="020B0004020202020204" pitchFamily="34" charset="0"/>
              </a:rPr>
              <a:t>8) Set the Python Interpreter in </a:t>
            </a:r>
            <a:r>
              <a:rPr lang="en-US" sz="2800" dirty="0" err="1">
                <a:latin typeface="Aptos Narrow" panose="020B0004020202020204" pitchFamily="34" charset="0"/>
              </a:rPr>
              <a:t>VSCode</a:t>
            </a:r>
            <a:endParaRPr lang="en-US" sz="28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Back in </a:t>
            </a:r>
            <a:r>
              <a:rPr lang="en-US" sz="2000" dirty="0" err="1">
                <a:latin typeface="Aptos Narrow" panose="020B0004020202020204" pitchFamily="34" charset="0"/>
              </a:rPr>
              <a:t>VSCode</a:t>
            </a:r>
            <a:r>
              <a:rPr lang="en-US" sz="2000" dirty="0">
                <a:latin typeface="Aptos Narrow" panose="020B0004020202020204" pitchFamily="34" charset="0"/>
              </a:rPr>
              <a:t>, click the ‘</a:t>
            </a:r>
            <a:r>
              <a:rPr lang="en-US" sz="2000" i="1" dirty="0">
                <a:latin typeface="Aptos Narrow" panose="020B0004020202020204" pitchFamily="34" charset="0"/>
              </a:rPr>
              <a:t>AI-Vision-Workshop-main</a:t>
            </a:r>
            <a:r>
              <a:rPr lang="en-US" sz="2000" dirty="0">
                <a:latin typeface="Aptos Narrow" panose="020B0004020202020204" pitchFamily="34" charset="0"/>
              </a:rPr>
              <a:t>’ folder in the left-side EXPLORER pane.</a:t>
            </a:r>
          </a:p>
          <a:p>
            <a:pPr marL="342900" indent="-342900">
              <a:buFont typeface="Arial" panose="020B0604020202020204" pitchFamily="34" charset="0"/>
              <a:buChar char="•"/>
            </a:pPr>
            <a:r>
              <a:rPr lang="en-US" sz="2000" dirty="0">
                <a:latin typeface="Aptos Narrow" panose="020B0004020202020204" pitchFamily="34" charset="0"/>
              </a:rPr>
              <a:t>Type CTRL + SHIFT + P to open the command palette and type </a:t>
            </a:r>
            <a:r>
              <a:rPr lang="en-US" sz="2000" i="1" dirty="0" err="1">
                <a:latin typeface="Aptos Narrow" panose="020B0004020202020204" pitchFamily="34" charset="0"/>
              </a:rPr>
              <a:t>Python:Select</a:t>
            </a:r>
            <a:r>
              <a:rPr lang="en-US" sz="2000" i="1" dirty="0">
                <a:latin typeface="Aptos Narrow" panose="020B0004020202020204" pitchFamily="34" charset="0"/>
              </a:rPr>
              <a:t> Interpreter </a:t>
            </a:r>
            <a:r>
              <a:rPr lang="en-US" sz="2000" dirty="0">
                <a:latin typeface="Aptos Narrow" panose="020B0004020202020204" pitchFamily="34" charset="0"/>
              </a:rPr>
              <a:t>and click it</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 Create Virtual Environment </a:t>
            </a:r>
            <a:r>
              <a:rPr lang="en-US" sz="2000" dirty="0">
                <a:latin typeface="Aptos Narrow" panose="020B0004020202020204" pitchFamily="34" charset="0"/>
              </a:rPr>
              <a:t>option</a:t>
            </a: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B194743F-151E-7C36-BA12-65006F32EEEA}"/>
              </a:ext>
            </a:extLst>
          </p:cNvPr>
          <p:cNvPicPr>
            <a:picLocks noChangeAspect="1"/>
          </p:cNvPicPr>
          <p:nvPr/>
        </p:nvPicPr>
        <p:blipFill>
          <a:blip r:embed="rId2"/>
          <a:stretch>
            <a:fillRect/>
          </a:stretch>
        </p:blipFill>
        <p:spPr>
          <a:xfrm>
            <a:off x="350434" y="1219987"/>
            <a:ext cx="7615647" cy="2257972"/>
          </a:xfrm>
          <a:prstGeom prst="rect">
            <a:avLst/>
          </a:prstGeom>
        </p:spPr>
      </p:pic>
      <p:pic>
        <p:nvPicPr>
          <p:cNvPr id="8" name="Picture 7">
            <a:extLst>
              <a:ext uri="{FF2B5EF4-FFF2-40B4-BE49-F238E27FC236}">
                <a16:creationId xmlns:a16="http://schemas.microsoft.com/office/drawing/2014/main" id="{CA703DE6-5EAE-48B3-0C1A-6E8F9D51191C}"/>
              </a:ext>
            </a:extLst>
          </p:cNvPr>
          <p:cNvPicPr>
            <a:picLocks noChangeAspect="1"/>
          </p:cNvPicPr>
          <p:nvPr/>
        </p:nvPicPr>
        <p:blipFill>
          <a:blip r:embed="rId3"/>
          <a:stretch>
            <a:fillRect/>
          </a:stretch>
        </p:blipFill>
        <p:spPr>
          <a:xfrm>
            <a:off x="5985652" y="2892895"/>
            <a:ext cx="6006656" cy="1308843"/>
          </a:xfrm>
          <a:prstGeom prst="rect">
            <a:avLst/>
          </a:prstGeom>
        </p:spPr>
      </p:pic>
    </p:spTree>
    <p:extLst>
      <p:ext uri="{BB962C8B-B14F-4D97-AF65-F5344CB8AC3E}">
        <p14:creationId xmlns:p14="http://schemas.microsoft.com/office/powerpoint/2010/main" val="1847646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4022-6BBB-3811-72A7-011B27025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1F5AD-50D1-2422-14FC-80F67490CBD5}"/>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3" name="Text Placeholder 2">
            <a:extLst>
              <a:ext uri="{FF2B5EF4-FFF2-40B4-BE49-F238E27FC236}">
                <a16:creationId xmlns:a16="http://schemas.microsoft.com/office/drawing/2014/main" id="{96D9E95B-2724-BFAD-F183-F312DAF5954B}"/>
              </a:ext>
            </a:extLst>
          </p:cNvPr>
          <p:cNvSpPr txBox="1">
            <a:spLocks/>
          </p:cNvSpPr>
          <p:nvPr/>
        </p:nvSpPr>
        <p:spPr>
          <a:xfrm>
            <a:off x="7106015" y="1543634"/>
            <a:ext cx="4602765" cy="3742043"/>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err="1">
                <a:latin typeface="Aptos Narrow" panose="020B0004020202020204" pitchFamily="34" charset="0"/>
              </a:rPr>
              <a:t>Venv</a:t>
            </a:r>
            <a:r>
              <a:rPr lang="en-US" sz="2000" i="1" dirty="0">
                <a:latin typeface="Aptos Narrow" panose="020B0004020202020204" pitchFamily="34" charset="0"/>
              </a:rPr>
              <a:t> Creates a…</a:t>
            </a:r>
            <a:r>
              <a:rPr lang="en-US" sz="2000" dirty="0">
                <a:latin typeface="Aptos Narrow" panose="020B0004020202020204" pitchFamily="34" charset="0"/>
              </a:rPr>
              <a:t>’ choice</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Choose the </a:t>
            </a:r>
            <a:r>
              <a:rPr lang="en-US" sz="2000" i="1" dirty="0">
                <a:latin typeface="Aptos Narrow" panose="020B0004020202020204" pitchFamily="34" charset="0"/>
              </a:rPr>
              <a:t>Python 3.13.x </a:t>
            </a:r>
            <a:r>
              <a:rPr lang="en-US" sz="2000" dirty="0">
                <a:latin typeface="Aptos Narrow" panose="020B0004020202020204" pitchFamily="34" charset="0"/>
              </a:rPr>
              <a:t>interpreter and click it (your screen might look different – it probably shows  version 3.13.5)</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check box next to the </a:t>
            </a:r>
            <a:r>
              <a:rPr lang="en-US" sz="2000" i="1" dirty="0">
                <a:latin typeface="Aptos Narrow" panose="020B0004020202020204" pitchFamily="34" charset="0"/>
              </a:rPr>
              <a:t>AI-Vision-Workshop-main\requirements.txt </a:t>
            </a:r>
            <a:r>
              <a:rPr lang="en-US" sz="2000" dirty="0">
                <a:latin typeface="Aptos Narrow" panose="020B0004020202020204" pitchFamily="34" charset="0"/>
              </a:rPr>
              <a:t>file and then click the </a:t>
            </a:r>
            <a:r>
              <a:rPr lang="en-US" sz="2000" i="1" dirty="0">
                <a:latin typeface="Aptos Narrow" panose="020B0004020202020204" pitchFamily="34" charset="0"/>
              </a:rPr>
              <a:t>OK</a:t>
            </a:r>
            <a:r>
              <a:rPr lang="en-US" sz="2000" dirty="0">
                <a:latin typeface="Aptos Narrow" panose="020B0004020202020204" pitchFamily="34" charset="0"/>
              </a:rPr>
              <a:t> button</a:t>
            </a:r>
          </a:p>
          <a:p>
            <a:pPr marL="342900" indent="-342900">
              <a:buFont typeface="Arial" panose="020B0604020202020204" pitchFamily="34" charset="0"/>
              <a:buChar char="•"/>
            </a:pPr>
            <a:endParaRPr lang="en-US" sz="2000" dirty="0">
              <a:latin typeface="Aptos Narrow" panose="020B0004020202020204" pitchFamily="34" charset="0"/>
            </a:endParaRP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9CA6FAF-B939-EDF5-E37E-D82753E12065}"/>
              </a:ext>
            </a:extLst>
          </p:cNvPr>
          <p:cNvPicPr>
            <a:picLocks noChangeAspect="1"/>
          </p:cNvPicPr>
          <p:nvPr/>
        </p:nvPicPr>
        <p:blipFill>
          <a:blip r:embed="rId2"/>
          <a:stretch>
            <a:fillRect/>
          </a:stretch>
        </p:blipFill>
        <p:spPr>
          <a:xfrm>
            <a:off x="340563" y="1426012"/>
            <a:ext cx="5191850" cy="943107"/>
          </a:xfrm>
          <a:prstGeom prst="rect">
            <a:avLst/>
          </a:prstGeom>
        </p:spPr>
      </p:pic>
      <p:pic>
        <p:nvPicPr>
          <p:cNvPr id="8" name="Picture 7">
            <a:extLst>
              <a:ext uri="{FF2B5EF4-FFF2-40B4-BE49-F238E27FC236}">
                <a16:creationId xmlns:a16="http://schemas.microsoft.com/office/drawing/2014/main" id="{EAF8569A-7534-6B66-2852-67A4C717656D}"/>
              </a:ext>
            </a:extLst>
          </p:cNvPr>
          <p:cNvPicPr>
            <a:picLocks noChangeAspect="1"/>
          </p:cNvPicPr>
          <p:nvPr/>
        </p:nvPicPr>
        <p:blipFill>
          <a:blip r:embed="rId3"/>
          <a:stretch>
            <a:fillRect/>
          </a:stretch>
        </p:blipFill>
        <p:spPr>
          <a:xfrm>
            <a:off x="646771" y="2597994"/>
            <a:ext cx="5175332" cy="1004985"/>
          </a:xfrm>
          <a:prstGeom prst="rect">
            <a:avLst/>
          </a:prstGeom>
        </p:spPr>
      </p:pic>
      <p:pic>
        <p:nvPicPr>
          <p:cNvPr id="10" name="Picture 9">
            <a:extLst>
              <a:ext uri="{FF2B5EF4-FFF2-40B4-BE49-F238E27FC236}">
                <a16:creationId xmlns:a16="http://schemas.microsoft.com/office/drawing/2014/main" id="{0C6CF0F3-E393-1B5F-3419-28EA79123A98}"/>
              </a:ext>
            </a:extLst>
          </p:cNvPr>
          <p:cNvPicPr>
            <a:picLocks noChangeAspect="1"/>
          </p:cNvPicPr>
          <p:nvPr/>
        </p:nvPicPr>
        <p:blipFill>
          <a:blip r:embed="rId4"/>
          <a:stretch>
            <a:fillRect/>
          </a:stretch>
        </p:blipFill>
        <p:spPr>
          <a:xfrm>
            <a:off x="1321633" y="4008759"/>
            <a:ext cx="5317492" cy="1361109"/>
          </a:xfrm>
          <a:prstGeom prst="rect">
            <a:avLst/>
          </a:prstGeom>
        </p:spPr>
      </p:pic>
      <p:sp>
        <p:nvSpPr>
          <p:cNvPr id="11" name="TextBox 10">
            <a:extLst>
              <a:ext uri="{FF2B5EF4-FFF2-40B4-BE49-F238E27FC236}">
                <a16:creationId xmlns:a16="http://schemas.microsoft.com/office/drawing/2014/main" id="{9366807D-AF92-A152-E76E-47D7F7EEAD7C}"/>
              </a:ext>
            </a:extLst>
          </p:cNvPr>
          <p:cNvSpPr txBox="1"/>
          <p:nvPr/>
        </p:nvSpPr>
        <p:spPr>
          <a:xfrm>
            <a:off x="1464959" y="5925277"/>
            <a:ext cx="10348332" cy="646331"/>
          </a:xfrm>
          <a:prstGeom prst="rect">
            <a:avLst/>
          </a:prstGeom>
          <a:noFill/>
        </p:spPr>
        <p:txBody>
          <a:bodyPr wrap="square" rtlCol="0">
            <a:spAutoFit/>
          </a:bodyPr>
          <a:lstStyle/>
          <a:p>
            <a:pPr algn="ctr"/>
            <a:r>
              <a:rPr lang="en-US" i="1" dirty="0">
                <a:latin typeface="Aptos Narrow" panose="020B0004020202020204" pitchFamily="34" charset="0"/>
              </a:rPr>
              <a:t>The needed python modules will now be loaded into your environment and you will have a functional virtual python environment created in your project folder – be patient - this can take ~3-4 minutes to complete</a:t>
            </a:r>
          </a:p>
        </p:txBody>
      </p:sp>
    </p:spTree>
    <p:extLst>
      <p:ext uri="{BB962C8B-B14F-4D97-AF65-F5344CB8AC3E}">
        <p14:creationId xmlns:p14="http://schemas.microsoft.com/office/powerpoint/2010/main" val="3062316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DFAF1-D7CD-3D38-2119-7CA72BC317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002AF1-A75B-25FE-21BA-084210C8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5BB33904-DA5C-F65D-4391-B95BF51278E0}"/>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363310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8F32-6E72-A6BB-25C6-BEB8237B0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9E4153-5F5C-B098-D1A0-2B9D32FA8A0E}"/>
              </a:ext>
            </a:extLst>
          </p:cNvPr>
          <p:cNvSpPr>
            <a:spLocks noGrp="1"/>
          </p:cNvSpPr>
          <p:nvPr>
            <p:ph type="ctrTitle"/>
          </p:nvPr>
        </p:nvSpPr>
        <p:spPr>
          <a:noFill/>
        </p:spPr>
        <p:txBody>
          <a:bodyPr anchor="ctr"/>
          <a:lstStyle/>
          <a:p>
            <a:r>
              <a:rPr lang="en-US" dirty="0"/>
              <a:t>Microsoft Azure</a:t>
            </a:r>
          </a:p>
        </p:txBody>
      </p:sp>
      <p:pic>
        <p:nvPicPr>
          <p:cNvPr id="11" name="Picture Placeholder 15" descr="Data points digital background">
            <a:extLst>
              <a:ext uri="{FF2B5EF4-FFF2-40B4-BE49-F238E27FC236}">
                <a16:creationId xmlns:a16="http://schemas.microsoft.com/office/drawing/2014/main" id="{D1ABF61A-D584-5022-F58D-239119194F4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50096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F16-7013-5DD9-656E-84291F8C9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24FB-41CB-E4A9-B0EF-61307CE16E36}"/>
              </a:ext>
            </a:extLst>
          </p:cNvPr>
          <p:cNvSpPr>
            <a:spLocks noGrp="1"/>
          </p:cNvSpPr>
          <p:nvPr>
            <p:ph type="title"/>
          </p:nvPr>
        </p:nvSpPr>
        <p:spPr>
          <a:xfrm>
            <a:off x="563563" y="474345"/>
            <a:ext cx="11077574" cy="565785"/>
          </a:xfrm>
        </p:spPr>
        <p:txBody>
          <a:bodyPr>
            <a:noAutofit/>
          </a:bodyPr>
          <a:lstStyle/>
          <a:p>
            <a:r>
              <a:rPr lang="en-US" sz="4000" dirty="0"/>
              <a:t>What is Microsoft Azure?</a:t>
            </a:r>
          </a:p>
        </p:txBody>
      </p:sp>
      <p:sp>
        <p:nvSpPr>
          <p:cNvPr id="7" name="Text Placeholder 6">
            <a:extLst>
              <a:ext uri="{FF2B5EF4-FFF2-40B4-BE49-F238E27FC236}">
                <a16:creationId xmlns:a16="http://schemas.microsoft.com/office/drawing/2014/main" id="{90F0625E-A18F-CE29-6618-3A558661E72D}"/>
              </a:ext>
            </a:extLst>
          </p:cNvPr>
          <p:cNvSpPr>
            <a:spLocks noGrp="1"/>
          </p:cNvSpPr>
          <p:nvPr>
            <p:ph type="body" idx="1"/>
          </p:nvPr>
        </p:nvSpPr>
        <p:spPr>
          <a:xfrm>
            <a:off x="645099" y="1320124"/>
            <a:ext cx="11074866" cy="4631359"/>
          </a:xfrm>
        </p:spPr>
        <p:txBody>
          <a:bodyPr>
            <a:normAutofit fontScale="92500" lnSpcReduction="10000"/>
          </a:bodyPr>
          <a:lstStyle/>
          <a:p>
            <a:r>
              <a:rPr lang="en-US" dirty="0"/>
              <a:t>Microsoft’s Cloud-based Product &amp; Solutions Suite</a:t>
            </a:r>
            <a:endParaRPr lang="en-US" dirty="0">
              <a:hlinkClick r:id="rId2"/>
            </a:endParaRPr>
          </a:p>
          <a:p>
            <a:r>
              <a:rPr lang="en-US" dirty="0"/>
              <a:t>Access here:  </a:t>
            </a:r>
            <a:r>
              <a:rPr lang="en-US" dirty="0">
                <a:hlinkClick r:id="rId2"/>
              </a:rPr>
              <a:t>https://portal.azure.com</a:t>
            </a:r>
            <a:endParaRPr lang="en-US" dirty="0"/>
          </a:p>
          <a:p>
            <a:endParaRPr lang="en-US" dirty="0"/>
          </a:p>
          <a:p>
            <a:r>
              <a:rPr lang="en-US" dirty="0"/>
              <a:t>Some key concepts to understand:</a:t>
            </a:r>
          </a:p>
          <a:p>
            <a:pPr marL="342900" indent="-342900">
              <a:buFont typeface="Arial" panose="020B0604020202020204" pitchFamily="34" charset="0"/>
              <a:buChar char="•"/>
            </a:pPr>
            <a:r>
              <a:rPr lang="en-US" dirty="0"/>
              <a:t>What is a subscription?  </a:t>
            </a:r>
            <a:r>
              <a:rPr lang="en-US" i="1" dirty="0"/>
              <a:t>A billing context</a:t>
            </a:r>
          </a:p>
          <a:p>
            <a:pPr marL="342900" indent="-342900">
              <a:buFont typeface="Arial" panose="020B0604020202020204" pitchFamily="34" charset="0"/>
              <a:buChar char="•"/>
            </a:pPr>
            <a:r>
              <a:rPr lang="en-US" dirty="0"/>
              <a:t>What is a resource group? </a:t>
            </a:r>
            <a:r>
              <a:rPr lang="en-US" i="1" dirty="0"/>
              <a:t>An organizational context</a:t>
            </a:r>
          </a:p>
          <a:p>
            <a:pPr marL="342900" indent="-342900">
              <a:buFont typeface="Arial" panose="020B0604020202020204" pitchFamily="34" charset="0"/>
              <a:buChar char="•"/>
            </a:pPr>
            <a:r>
              <a:rPr lang="en-US" dirty="0"/>
              <a:t>What is a resource? </a:t>
            </a:r>
            <a:r>
              <a:rPr lang="en-US" i="1" dirty="0"/>
              <a:t>An implementation of a product or service (</a:t>
            </a:r>
            <a:r>
              <a:rPr lang="en-US" i="1" dirty="0" err="1"/>
              <a:t>ie</a:t>
            </a:r>
            <a:r>
              <a:rPr lang="en-US" i="1" dirty="0"/>
              <a:t> a virtual machine)</a:t>
            </a:r>
          </a:p>
          <a:p>
            <a:pPr marL="342900" indent="-342900">
              <a:buFont typeface="Arial" panose="020B0604020202020204" pitchFamily="34" charset="0"/>
              <a:buChar char="•"/>
            </a:pPr>
            <a:endParaRPr lang="en-US" i="1" dirty="0"/>
          </a:p>
          <a:p>
            <a:r>
              <a:rPr lang="en-US" dirty="0"/>
              <a:t>Take a look at all Azure offerings here: </a:t>
            </a:r>
          </a:p>
          <a:p>
            <a:r>
              <a:rPr lang="en-US" dirty="0">
                <a:hlinkClick r:id="rId3"/>
              </a:rPr>
              <a:t>https://azure.microsoft.com/en-us/products</a:t>
            </a:r>
            <a:endParaRPr lang="en-US" dirty="0"/>
          </a:p>
          <a:p>
            <a:pPr marL="342900" indent="-342900">
              <a:buFont typeface="Arial" panose="020B0604020202020204" pitchFamily="34" charset="0"/>
              <a:buChar char="•"/>
            </a:pPr>
            <a:endParaRPr lang="en-US" i="1" dirty="0"/>
          </a:p>
        </p:txBody>
      </p:sp>
      <p:pic>
        <p:nvPicPr>
          <p:cNvPr id="4" name="Picture 3">
            <a:extLst>
              <a:ext uri="{FF2B5EF4-FFF2-40B4-BE49-F238E27FC236}">
                <a16:creationId xmlns:a16="http://schemas.microsoft.com/office/drawing/2014/main" id="{A05E0026-9CA1-B9A5-C676-A1D25527D95F}"/>
              </a:ext>
            </a:extLst>
          </p:cNvPr>
          <p:cNvPicPr>
            <a:picLocks noChangeAspect="1"/>
          </p:cNvPicPr>
          <p:nvPr/>
        </p:nvPicPr>
        <p:blipFill>
          <a:blip r:embed="rId4"/>
          <a:stretch>
            <a:fillRect/>
          </a:stretch>
        </p:blipFill>
        <p:spPr>
          <a:xfrm>
            <a:off x="9046156" y="1040130"/>
            <a:ext cx="1629279" cy="1994461"/>
          </a:xfrm>
          <a:prstGeom prst="rect">
            <a:avLst/>
          </a:prstGeom>
        </p:spPr>
      </p:pic>
      <p:pic>
        <p:nvPicPr>
          <p:cNvPr id="3" name="Picture 2">
            <a:hlinkClick r:id="rId5"/>
            <a:extLst>
              <a:ext uri="{FF2B5EF4-FFF2-40B4-BE49-F238E27FC236}">
                <a16:creationId xmlns:a16="http://schemas.microsoft.com/office/drawing/2014/main" id="{2FAEBE1A-6F39-A927-E7A1-271B8549904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06103" y="5408104"/>
            <a:ext cx="2909383" cy="1081414"/>
          </a:xfrm>
          <a:prstGeom prst="rect">
            <a:avLst/>
          </a:prstGeom>
        </p:spPr>
      </p:pic>
    </p:spTree>
    <p:extLst>
      <p:ext uri="{BB962C8B-B14F-4D97-AF65-F5344CB8AC3E}">
        <p14:creationId xmlns:p14="http://schemas.microsoft.com/office/powerpoint/2010/main" val="239336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C8BE-909D-95CA-59DB-B65AF146697E}"/>
              </a:ext>
            </a:extLst>
          </p:cNvPr>
          <p:cNvSpPr>
            <a:spLocks noGrp="1"/>
          </p:cNvSpPr>
          <p:nvPr>
            <p:ph type="title"/>
          </p:nvPr>
        </p:nvSpPr>
        <p:spPr>
          <a:xfrm>
            <a:off x="563563" y="474345"/>
            <a:ext cx="11077574" cy="1107029"/>
          </a:xfrm>
        </p:spPr>
        <p:txBody>
          <a:bodyPr/>
          <a:lstStyle/>
          <a:p>
            <a:r>
              <a:rPr lang="en-US" dirty="0"/>
              <a:t>Show all Azure AI products??</a:t>
            </a:r>
          </a:p>
        </p:txBody>
      </p:sp>
      <p:sp>
        <p:nvSpPr>
          <p:cNvPr id="3" name="Text Placeholder 2">
            <a:extLst>
              <a:ext uri="{FF2B5EF4-FFF2-40B4-BE49-F238E27FC236}">
                <a16:creationId xmlns:a16="http://schemas.microsoft.com/office/drawing/2014/main" id="{2C767831-73C1-533D-0E80-0A2416E9A705}"/>
              </a:ext>
            </a:extLst>
          </p:cNvPr>
          <p:cNvSpPr>
            <a:spLocks noGrp="1"/>
          </p:cNvSpPr>
          <p:nvPr>
            <p:ph type="body" idx="1"/>
          </p:nvPr>
        </p:nvSpPr>
        <p:spPr>
          <a:xfrm>
            <a:off x="566271" y="2166732"/>
            <a:ext cx="11074866" cy="2678953"/>
          </a:xfrm>
        </p:spPr>
        <p:txBody>
          <a:bodyPr/>
          <a:lstStyle/>
          <a:p>
            <a:r>
              <a:rPr lang="en-US" dirty="0"/>
              <a:t>https://azure.microsoft.com/en-us/products</a:t>
            </a:r>
          </a:p>
        </p:txBody>
      </p:sp>
      <p:pic>
        <p:nvPicPr>
          <p:cNvPr id="5" name="Picture 4">
            <a:extLst>
              <a:ext uri="{FF2B5EF4-FFF2-40B4-BE49-F238E27FC236}">
                <a16:creationId xmlns:a16="http://schemas.microsoft.com/office/drawing/2014/main" id="{B01082A3-06B0-D0EC-17F3-8B52E63F4080}"/>
              </a:ext>
            </a:extLst>
          </p:cNvPr>
          <p:cNvPicPr>
            <a:picLocks noChangeAspect="1"/>
          </p:cNvPicPr>
          <p:nvPr/>
        </p:nvPicPr>
        <p:blipFill>
          <a:blip r:embed="rId2"/>
          <a:stretch>
            <a:fillRect/>
          </a:stretch>
        </p:blipFill>
        <p:spPr>
          <a:xfrm>
            <a:off x="6102350" y="3203090"/>
            <a:ext cx="4964936" cy="3080340"/>
          </a:xfrm>
          <a:prstGeom prst="rect">
            <a:avLst/>
          </a:prstGeom>
        </p:spPr>
      </p:pic>
      <p:pic>
        <p:nvPicPr>
          <p:cNvPr id="4" name="Picture 3">
            <a:extLst>
              <a:ext uri="{FF2B5EF4-FFF2-40B4-BE49-F238E27FC236}">
                <a16:creationId xmlns:a16="http://schemas.microsoft.com/office/drawing/2014/main" id="{558A94E8-1AB9-E948-D6A4-7601B0FE5D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3563" y="5249313"/>
            <a:ext cx="2909383" cy="1081414"/>
          </a:xfrm>
          <a:prstGeom prst="rect">
            <a:avLst/>
          </a:prstGeom>
        </p:spPr>
      </p:pic>
    </p:spTree>
    <p:extLst>
      <p:ext uri="{BB962C8B-B14F-4D97-AF65-F5344CB8AC3E}">
        <p14:creationId xmlns:p14="http://schemas.microsoft.com/office/powerpoint/2010/main" val="280627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0FED-3A53-8732-5170-477BE63A82D9}"/>
              </a:ext>
            </a:extLst>
          </p:cNvPr>
          <p:cNvSpPr>
            <a:spLocks noGrp="1"/>
          </p:cNvSpPr>
          <p:nvPr>
            <p:ph type="title"/>
          </p:nvPr>
        </p:nvSpPr>
        <p:spPr/>
        <p:txBody>
          <a:bodyPr/>
          <a:lstStyle/>
          <a:p>
            <a:r>
              <a:rPr lang="en-US" dirty="0"/>
              <a:t>Who’s Who</a:t>
            </a:r>
          </a:p>
        </p:txBody>
      </p:sp>
      <p:sp>
        <p:nvSpPr>
          <p:cNvPr id="3" name="Content Placeholder 2">
            <a:extLst>
              <a:ext uri="{FF2B5EF4-FFF2-40B4-BE49-F238E27FC236}">
                <a16:creationId xmlns:a16="http://schemas.microsoft.com/office/drawing/2014/main" id="{EE0C09F9-5C8C-4BFC-E170-8602E1CAFEDF}"/>
              </a:ext>
            </a:extLst>
          </p:cNvPr>
          <p:cNvSpPr>
            <a:spLocks noGrp="1"/>
          </p:cNvSpPr>
          <p:nvPr>
            <p:ph sz="half" idx="1"/>
          </p:nvPr>
        </p:nvSpPr>
        <p:spPr>
          <a:xfrm>
            <a:off x="923811" y="4068475"/>
            <a:ext cx="2358023" cy="1200318"/>
          </a:xfrm>
        </p:spPr>
        <p:txBody>
          <a:bodyPr>
            <a:normAutofit lnSpcReduction="10000"/>
          </a:bodyPr>
          <a:lstStyle/>
          <a:p>
            <a:pPr>
              <a:spcBef>
                <a:spcPts val="600"/>
              </a:spcBef>
              <a:spcAft>
                <a:spcPts val="0"/>
              </a:spcAft>
            </a:pPr>
            <a:r>
              <a:rPr lang="en-US" dirty="0"/>
              <a:t>Jim Matlock</a:t>
            </a:r>
          </a:p>
          <a:p>
            <a:pPr>
              <a:spcBef>
                <a:spcPts val="600"/>
              </a:spcBef>
              <a:spcAft>
                <a:spcPts val="0"/>
              </a:spcAft>
            </a:pPr>
            <a:r>
              <a:rPr lang="en-US" i="1" dirty="0"/>
              <a:t>Assistant Professor  Computer Programming</a:t>
            </a:r>
          </a:p>
          <a:p>
            <a:pPr>
              <a:spcBef>
                <a:spcPts val="600"/>
              </a:spcBef>
              <a:spcAft>
                <a:spcPts val="0"/>
              </a:spcAft>
            </a:pPr>
            <a:r>
              <a:rPr lang="en-US" sz="1300" i="1" dirty="0"/>
              <a:t>jmatlock1@waketech.edu</a:t>
            </a:r>
          </a:p>
        </p:txBody>
      </p:sp>
      <p:pic>
        <p:nvPicPr>
          <p:cNvPr id="10" name="Picture 9">
            <a:extLst>
              <a:ext uri="{FF2B5EF4-FFF2-40B4-BE49-F238E27FC236}">
                <a16:creationId xmlns:a16="http://schemas.microsoft.com/office/drawing/2014/main" id="{16E7BA86-8ADF-5297-4BEC-F45DCDAF45B5}"/>
              </a:ext>
            </a:extLst>
          </p:cNvPr>
          <p:cNvPicPr>
            <a:picLocks noChangeAspect="1"/>
          </p:cNvPicPr>
          <p:nvPr/>
        </p:nvPicPr>
        <p:blipFill>
          <a:blip r:embed="rId2"/>
          <a:stretch>
            <a:fillRect/>
          </a:stretch>
        </p:blipFill>
        <p:spPr>
          <a:xfrm>
            <a:off x="3406162" y="4142151"/>
            <a:ext cx="1190791" cy="1200318"/>
          </a:xfrm>
          <a:prstGeom prst="rect">
            <a:avLst/>
          </a:prstGeom>
        </p:spPr>
      </p:pic>
      <p:pic>
        <p:nvPicPr>
          <p:cNvPr id="13" name="Picture 12" descr="A person with a beard smiling&#10;&#10;AI-generated content may be incorrect.">
            <a:extLst>
              <a:ext uri="{FF2B5EF4-FFF2-40B4-BE49-F238E27FC236}">
                <a16:creationId xmlns:a16="http://schemas.microsoft.com/office/drawing/2014/main" id="{E4C200EA-D343-009D-0547-DC83A693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11" y="2205647"/>
            <a:ext cx="1223353" cy="1223353"/>
          </a:xfrm>
          <a:prstGeom prst="rect">
            <a:avLst/>
          </a:prstGeom>
        </p:spPr>
      </p:pic>
      <p:sp>
        <p:nvSpPr>
          <p:cNvPr id="14" name="Content Placeholder 2">
            <a:extLst>
              <a:ext uri="{FF2B5EF4-FFF2-40B4-BE49-F238E27FC236}">
                <a16:creationId xmlns:a16="http://schemas.microsoft.com/office/drawing/2014/main" id="{E3E5BE40-550D-E695-94F6-A5703A781137}"/>
              </a:ext>
            </a:extLst>
          </p:cNvPr>
          <p:cNvSpPr txBox="1">
            <a:spLocks/>
          </p:cNvSpPr>
          <p:nvPr/>
        </p:nvSpPr>
        <p:spPr>
          <a:xfrm>
            <a:off x="744889"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Instructors:</a:t>
            </a:r>
          </a:p>
        </p:txBody>
      </p:sp>
      <p:sp>
        <p:nvSpPr>
          <p:cNvPr id="15" name="Content Placeholder 2">
            <a:extLst>
              <a:ext uri="{FF2B5EF4-FFF2-40B4-BE49-F238E27FC236}">
                <a16:creationId xmlns:a16="http://schemas.microsoft.com/office/drawing/2014/main" id="{63921774-041A-2707-5980-CD47B6C1263F}"/>
              </a:ext>
            </a:extLst>
          </p:cNvPr>
          <p:cNvSpPr txBox="1">
            <a:spLocks/>
          </p:cNvSpPr>
          <p:nvPr/>
        </p:nvSpPr>
        <p:spPr>
          <a:xfrm>
            <a:off x="7100082" y="1285757"/>
            <a:ext cx="3344894" cy="905720"/>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Sponsors &amp; Guests</a:t>
            </a:r>
          </a:p>
        </p:txBody>
      </p:sp>
      <p:sp>
        <p:nvSpPr>
          <p:cNvPr id="16" name="Content Placeholder 2">
            <a:extLst>
              <a:ext uri="{FF2B5EF4-FFF2-40B4-BE49-F238E27FC236}">
                <a16:creationId xmlns:a16="http://schemas.microsoft.com/office/drawing/2014/main" id="{8B1DA01C-8B87-9C9D-1F5C-9B9AC994203E}"/>
              </a:ext>
            </a:extLst>
          </p:cNvPr>
          <p:cNvSpPr txBox="1">
            <a:spLocks/>
          </p:cNvSpPr>
          <p:nvPr/>
        </p:nvSpPr>
        <p:spPr>
          <a:xfrm>
            <a:off x="2744543" y="2191477"/>
            <a:ext cx="2154560" cy="1200318"/>
          </a:xfrm>
          <a:prstGeom prst="rect">
            <a:avLst/>
          </a:prstGeom>
        </p:spPr>
        <p:txBody>
          <a:bodyPr vert="horz" wrap="square" lIns="0" tIns="0" rIns="0" bIns="0" rtlCol="0">
            <a:normAutofit lnSpcReduction="1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dirty="0"/>
              <a:t>Jeff Banham</a:t>
            </a:r>
          </a:p>
          <a:p>
            <a:pPr>
              <a:spcBef>
                <a:spcPts val="600"/>
              </a:spcBef>
              <a:spcAft>
                <a:spcPts val="0"/>
              </a:spcAft>
            </a:pPr>
            <a:r>
              <a:rPr lang="en-US" i="1" dirty="0"/>
              <a:t>Assistant Professor  Cloud Infrastructure</a:t>
            </a:r>
          </a:p>
          <a:p>
            <a:pPr>
              <a:spcBef>
                <a:spcPts val="600"/>
              </a:spcBef>
              <a:spcAft>
                <a:spcPts val="0"/>
              </a:spcAft>
            </a:pPr>
            <a:r>
              <a:rPr lang="en-US" sz="1300" i="1" dirty="0"/>
              <a:t>jkbanham@waketech.edu</a:t>
            </a:r>
          </a:p>
        </p:txBody>
      </p:sp>
      <p:pic>
        <p:nvPicPr>
          <p:cNvPr id="19" name="Picture 18">
            <a:extLst>
              <a:ext uri="{FF2B5EF4-FFF2-40B4-BE49-F238E27FC236}">
                <a16:creationId xmlns:a16="http://schemas.microsoft.com/office/drawing/2014/main" id="{E4112AAA-60DA-E2C2-D8BF-2AA9A9A55944}"/>
              </a:ext>
            </a:extLst>
          </p:cNvPr>
          <p:cNvPicPr>
            <a:picLocks noChangeAspect="1"/>
          </p:cNvPicPr>
          <p:nvPr/>
        </p:nvPicPr>
        <p:blipFill>
          <a:blip r:embed="rId4"/>
          <a:stretch>
            <a:fillRect/>
          </a:stretch>
        </p:blipFill>
        <p:spPr>
          <a:xfrm>
            <a:off x="7352330" y="2297238"/>
            <a:ext cx="1790950" cy="438211"/>
          </a:xfrm>
          <a:prstGeom prst="rect">
            <a:avLst/>
          </a:prstGeom>
        </p:spPr>
      </p:pic>
      <p:pic>
        <p:nvPicPr>
          <p:cNvPr id="21" name="Picture 20">
            <a:extLst>
              <a:ext uri="{FF2B5EF4-FFF2-40B4-BE49-F238E27FC236}">
                <a16:creationId xmlns:a16="http://schemas.microsoft.com/office/drawing/2014/main" id="{03106591-153E-90F5-FA65-30DF7C4ABC1B}"/>
              </a:ext>
            </a:extLst>
          </p:cNvPr>
          <p:cNvPicPr>
            <a:picLocks noChangeAspect="1"/>
          </p:cNvPicPr>
          <p:nvPr/>
        </p:nvPicPr>
        <p:blipFill>
          <a:blip r:embed="rId5"/>
          <a:stretch>
            <a:fillRect/>
          </a:stretch>
        </p:blipFill>
        <p:spPr>
          <a:xfrm>
            <a:off x="8608950" y="3429000"/>
            <a:ext cx="1694136" cy="494123"/>
          </a:xfrm>
          <a:prstGeom prst="rect">
            <a:avLst/>
          </a:prstGeom>
        </p:spPr>
      </p:pic>
      <p:pic>
        <p:nvPicPr>
          <p:cNvPr id="23" name="Picture 22">
            <a:extLst>
              <a:ext uri="{FF2B5EF4-FFF2-40B4-BE49-F238E27FC236}">
                <a16:creationId xmlns:a16="http://schemas.microsoft.com/office/drawing/2014/main" id="{216B20DB-ED89-9290-01A5-FB7F36CABFF7}"/>
              </a:ext>
            </a:extLst>
          </p:cNvPr>
          <p:cNvPicPr>
            <a:picLocks noChangeAspect="1"/>
          </p:cNvPicPr>
          <p:nvPr/>
        </p:nvPicPr>
        <p:blipFill>
          <a:blip r:embed="rId6"/>
          <a:stretch>
            <a:fillRect/>
          </a:stretch>
        </p:blipFill>
        <p:spPr>
          <a:xfrm>
            <a:off x="9594455" y="4483273"/>
            <a:ext cx="1928441" cy="677373"/>
          </a:xfrm>
          <a:prstGeom prst="rect">
            <a:avLst/>
          </a:prstGeom>
        </p:spPr>
      </p:pic>
    </p:spTree>
    <p:extLst>
      <p:ext uri="{BB962C8B-B14F-4D97-AF65-F5344CB8AC3E}">
        <p14:creationId xmlns:p14="http://schemas.microsoft.com/office/powerpoint/2010/main" val="361036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E833-C699-5971-4892-8BAF2064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5EFEE-F6A1-0114-EC75-2B7DA1FE5D6C}"/>
              </a:ext>
            </a:extLst>
          </p:cNvPr>
          <p:cNvSpPr>
            <a:spLocks noGrp="1"/>
          </p:cNvSpPr>
          <p:nvPr>
            <p:ph type="title"/>
          </p:nvPr>
        </p:nvSpPr>
        <p:spPr>
          <a:xfrm>
            <a:off x="563563" y="474345"/>
            <a:ext cx="11077574" cy="565785"/>
          </a:xfrm>
        </p:spPr>
        <p:txBody>
          <a:bodyPr>
            <a:noAutofit/>
          </a:bodyPr>
          <a:lstStyle/>
          <a:p>
            <a:r>
              <a:rPr lang="en-US" sz="4000" dirty="0"/>
              <a:t>What is an API?</a:t>
            </a:r>
          </a:p>
        </p:txBody>
      </p:sp>
      <p:sp>
        <p:nvSpPr>
          <p:cNvPr id="7" name="Text Placeholder 6">
            <a:extLst>
              <a:ext uri="{FF2B5EF4-FFF2-40B4-BE49-F238E27FC236}">
                <a16:creationId xmlns:a16="http://schemas.microsoft.com/office/drawing/2014/main" id="{6C5BE17A-591E-394C-0276-DAFDD1372D08}"/>
              </a:ext>
            </a:extLst>
          </p:cNvPr>
          <p:cNvSpPr>
            <a:spLocks noGrp="1"/>
          </p:cNvSpPr>
          <p:nvPr>
            <p:ph type="body" idx="1"/>
          </p:nvPr>
        </p:nvSpPr>
        <p:spPr>
          <a:xfrm>
            <a:off x="558567" y="1718441"/>
            <a:ext cx="11074866" cy="4177862"/>
          </a:xfrm>
        </p:spPr>
        <p:txBody>
          <a:bodyPr>
            <a:normAutofit lnSpcReduction="10000"/>
          </a:bodyPr>
          <a:lstStyle/>
          <a:p>
            <a:r>
              <a:rPr lang="en-US" b="1" dirty="0"/>
              <a:t>A</a:t>
            </a:r>
            <a:r>
              <a:rPr lang="en-US" dirty="0"/>
              <a:t>pplication </a:t>
            </a:r>
            <a:r>
              <a:rPr lang="en-US" b="1" dirty="0"/>
              <a:t>P</a:t>
            </a:r>
            <a:r>
              <a:rPr lang="en-US" dirty="0"/>
              <a:t>rogramming </a:t>
            </a:r>
            <a:r>
              <a:rPr lang="en-US" b="1" dirty="0"/>
              <a:t>I</a:t>
            </a:r>
            <a:r>
              <a:rPr lang="en-US" dirty="0"/>
              <a:t>nterface</a:t>
            </a:r>
          </a:p>
          <a:p>
            <a:pPr marL="342900" indent="-342900">
              <a:buFont typeface="Arial" panose="020B0604020202020204" pitchFamily="34" charset="0"/>
              <a:buChar char="•"/>
            </a:pPr>
            <a:r>
              <a:rPr lang="en-US" dirty="0"/>
              <a:t>If you can’t have a human manually interacting with a system (keyboard, mouse, </a:t>
            </a:r>
            <a:r>
              <a:rPr lang="en-US" dirty="0" err="1"/>
              <a:t>etc</a:t>
            </a:r>
            <a:r>
              <a:rPr lang="en-US" dirty="0"/>
              <a:t>) you can use an API </a:t>
            </a:r>
          </a:p>
          <a:p>
            <a:pPr marL="342900" indent="-342900">
              <a:buFont typeface="Arial" panose="020B0604020202020204" pitchFamily="34" charset="0"/>
              <a:buChar char="•"/>
            </a:pPr>
            <a:r>
              <a:rPr lang="en-US" dirty="0"/>
              <a:t>Enables, machine-to-machine interaction</a:t>
            </a:r>
          </a:p>
          <a:p>
            <a:pPr marL="342900" indent="-342900">
              <a:buFont typeface="Arial" panose="020B0604020202020204" pitchFamily="34" charset="0"/>
              <a:buChar char="•"/>
            </a:pPr>
            <a:r>
              <a:rPr lang="en-US" dirty="0"/>
              <a:t>Security is important / challenging!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i="1" dirty="0"/>
              <a:t>We will use API’s so our Python program code can utilize the resources we build in the Microsoft Azure environment</a:t>
            </a:r>
          </a:p>
        </p:txBody>
      </p:sp>
      <p:pic>
        <p:nvPicPr>
          <p:cNvPr id="3" name="Picture 2">
            <a:hlinkClick r:id="rId2"/>
            <a:extLst>
              <a:ext uri="{FF2B5EF4-FFF2-40B4-BE49-F238E27FC236}">
                <a16:creationId xmlns:a16="http://schemas.microsoft.com/office/drawing/2014/main" id="{7EA7E735-003E-EDB4-6BD4-A1A9976C83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33735" y="5557877"/>
            <a:ext cx="2909383" cy="1081414"/>
          </a:xfrm>
          <a:prstGeom prst="rect">
            <a:avLst/>
          </a:prstGeom>
        </p:spPr>
      </p:pic>
    </p:spTree>
    <p:extLst>
      <p:ext uri="{BB962C8B-B14F-4D97-AF65-F5344CB8AC3E}">
        <p14:creationId xmlns:p14="http://schemas.microsoft.com/office/powerpoint/2010/main" val="16420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CEA1-3DCE-3AFB-84CC-B8C4454A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06BB-E2AA-A342-FDFF-643F47056F59}"/>
              </a:ext>
            </a:extLst>
          </p:cNvPr>
          <p:cNvSpPr>
            <a:spLocks noGrp="1"/>
          </p:cNvSpPr>
          <p:nvPr>
            <p:ph type="title"/>
          </p:nvPr>
        </p:nvSpPr>
        <p:spPr>
          <a:xfrm>
            <a:off x="563563" y="474345"/>
            <a:ext cx="11077574" cy="565785"/>
          </a:xfrm>
        </p:spPr>
        <p:txBody>
          <a:bodyPr>
            <a:noAutofit/>
          </a:bodyPr>
          <a:lstStyle/>
          <a:p>
            <a:r>
              <a:rPr lang="en-US" sz="4000" dirty="0"/>
              <a:t>Azure Resources We Will Build Today</a:t>
            </a:r>
          </a:p>
        </p:txBody>
      </p:sp>
      <p:sp>
        <p:nvSpPr>
          <p:cNvPr id="7" name="Text Placeholder 6">
            <a:extLst>
              <a:ext uri="{FF2B5EF4-FFF2-40B4-BE49-F238E27FC236}">
                <a16:creationId xmlns:a16="http://schemas.microsoft.com/office/drawing/2014/main" id="{2B4B588A-3DF5-ED1B-005B-D9FC92088310}"/>
              </a:ext>
            </a:extLst>
          </p:cNvPr>
          <p:cNvSpPr>
            <a:spLocks noGrp="1"/>
          </p:cNvSpPr>
          <p:nvPr>
            <p:ph type="body" idx="1"/>
          </p:nvPr>
        </p:nvSpPr>
        <p:spPr>
          <a:xfrm>
            <a:off x="1229709" y="1525076"/>
            <a:ext cx="10411427" cy="4371227"/>
          </a:xfrm>
        </p:spPr>
        <p:txBody>
          <a:bodyPr>
            <a:normAutofit lnSpcReduction="10000"/>
          </a:bodyPr>
          <a:lstStyle/>
          <a:p>
            <a:r>
              <a:rPr lang="en-US" i="1" dirty="0"/>
              <a:t>Computer Vision </a:t>
            </a:r>
            <a:r>
              <a:rPr lang="en-US" dirty="0"/>
              <a:t>– Part of Microsoft’s suite of AI tools and services – it take an image file as input and can analyze it to return many different results such as whether there is text in the image (and what it says), if there are objects in the image (and what they are), if there are people/faces in the image (and specifically where they are in the image), etc.</a:t>
            </a:r>
          </a:p>
          <a:p>
            <a:endParaRPr lang="en-US" dirty="0"/>
          </a:p>
          <a:p>
            <a:r>
              <a:rPr lang="en-US" i="1" dirty="0"/>
              <a:t>Storage Blob Container </a:t>
            </a:r>
            <a:r>
              <a:rPr lang="en-US" dirty="0"/>
              <a:t>– an internet-accessible (</a:t>
            </a:r>
            <a:r>
              <a:rPr lang="en-US" dirty="0" err="1"/>
              <a:t>ie</a:t>
            </a:r>
            <a:r>
              <a:rPr lang="en-US" dirty="0"/>
              <a:t> public cloud) storage resource where we can easily upload and store image files.  Blob storage (Blob storage (Binary Large Object storage) is a highly scalable, cost-effective cloud solution for storing massive amounts of unstructured data, like text, images, videos, audio files, and backups, that doesn't fit traditional database structures.</a:t>
            </a:r>
          </a:p>
        </p:txBody>
      </p:sp>
      <p:pic>
        <p:nvPicPr>
          <p:cNvPr id="4" name="Picture 3">
            <a:extLst>
              <a:ext uri="{FF2B5EF4-FFF2-40B4-BE49-F238E27FC236}">
                <a16:creationId xmlns:a16="http://schemas.microsoft.com/office/drawing/2014/main" id="{480BF873-0AB3-9BDC-F051-F61596A9DD30}"/>
              </a:ext>
            </a:extLst>
          </p:cNvPr>
          <p:cNvPicPr>
            <a:picLocks noChangeAspect="1"/>
          </p:cNvPicPr>
          <p:nvPr/>
        </p:nvPicPr>
        <p:blipFill>
          <a:blip r:embed="rId2"/>
          <a:stretch>
            <a:fillRect/>
          </a:stretch>
        </p:blipFill>
        <p:spPr>
          <a:xfrm>
            <a:off x="624025" y="2133411"/>
            <a:ext cx="381053" cy="352474"/>
          </a:xfrm>
          <a:prstGeom prst="rect">
            <a:avLst/>
          </a:prstGeom>
        </p:spPr>
      </p:pic>
      <p:pic>
        <p:nvPicPr>
          <p:cNvPr id="6" name="Picture 5">
            <a:extLst>
              <a:ext uri="{FF2B5EF4-FFF2-40B4-BE49-F238E27FC236}">
                <a16:creationId xmlns:a16="http://schemas.microsoft.com/office/drawing/2014/main" id="{902D41CF-A96C-39D5-EEC1-BD4BDF5AB367}"/>
              </a:ext>
            </a:extLst>
          </p:cNvPr>
          <p:cNvPicPr>
            <a:picLocks noChangeAspect="1"/>
          </p:cNvPicPr>
          <p:nvPr/>
        </p:nvPicPr>
        <p:blipFill>
          <a:blip r:embed="rId3"/>
          <a:stretch>
            <a:fillRect/>
          </a:stretch>
        </p:blipFill>
        <p:spPr>
          <a:xfrm>
            <a:off x="624024" y="4503065"/>
            <a:ext cx="381053" cy="402827"/>
          </a:xfrm>
          <a:prstGeom prst="rect">
            <a:avLst/>
          </a:prstGeom>
        </p:spPr>
      </p:pic>
    </p:spTree>
    <p:extLst>
      <p:ext uri="{BB962C8B-B14F-4D97-AF65-F5344CB8AC3E}">
        <p14:creationId xmlns:p14="http://schemas.microsoft.com/office/powerpoint/2010/main" val="1643660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5769-AFDD-A39B-1CD0-C9B92941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C0448-4B80-17D2-A43B-A3EE48544C11}"/>
              </a:ext>
            </a:extLst>
          </p:cNvPr>
          <p:cNvSpPr>
            <a:spLocks noGrp="1"/>
          </p:cNvSpPr>
          <p:nvPr>
            <p:ph type="title"/>
          </p:nvPr>
        </p:nvSpPr>
        <p:spPr>
          <a:xfrm>
            <a:off x="563563" y="474345"/>
            <a:ext cx="11077574" cy="565785"/>
          </a:xfrm>
        </p:spPr>
        <p:txBody>
          <a:bodyPr>
            <a:noAutofit/>
          </a:bodyPr>
          <a:lstStyle/>
          <a:p>
            <a:r>
              <a:rPr lang="en-US" sz="4000" dirty="0"/>
              <a:t>Configure Microsoft Azure Resources</a:t>
            </a:r>
          </a:p>
        </p:txBody>
      </p:sp>
      <p:sp>
        <p:nvSpPr>
          <p:cNvPr id="7" name="Text Placeholder 6">
            <a:extLst>
              <a:ext uri="{FF2B5EF4-FFF2-40B4-BE49-F238E27FC236}">
                <a16:creationId xmlns:a16="http://schemas.microsoft.com/office/drawing/2014/main" id="{3D4E7FC6-E9CF-9132-9B03-B1D5096E9C4C}"/>
              </a:ext>
            </a:extLst>
          </p:cNvPr>
          <p:cNvSpPr>
            <a:spLocks noGrp="1"/>
          </p:cNvSpPr>
          <p:nvPr>
            <p:ph type="body" idx="1"/>
          </p:nvPr>
        </p:nvSpPr>
        <p:spPr>
          <a:xfrm>
            <a:off x="558567" y="1221109"/>
            <a:ext cx="11074866" cy="2678953"/>
          </a:xfrm>
        </p:spPr>
        <p:txBody>
          <a:bodyPr/>
          <a:lstStyle/>
          <a:p>
            <a:r>
              <a:rPr lang="en-US" dirty="0">
                <a:latin typeface="Aptos Narrow" panose="020B0004020202020204" pitchFamily="34" charset="0"/>
              </a:rPr>
              <a:t>Login to the Microsoft Azure Portal (portal.azure.com) with your Wake Tech key account</a:t>
            </a:r>
          </a:p>
          <a:p>
            <a:r>
              <a:rPr lang="en-US" dirty="0">
                <a:latin typeface="Aptos Narrow" panose="020B0004020202020204" pitchFamily="34" charset="0"/>
              </a:rPr>
              <a:t>Type ‘</a:t>
            </a:r>
            <a:r>
              <a:rPr lang="en-US" dirty="0" err="1">
                <a:latin typeface="Aptos Narrow" panose="020B0004020202020204" pitchFamily="34" charset="0"/>
              </a:rPr>
              <a:t>subsc</a:t>
            </a:r>
            <a:r>
              <a:rPr lang="en-US" dirty="0">
                <a:latin typeface="Aptos Narrow" panose="020B0004020202020204" pitchFamily="34" charset="0"/>
              </a:rPr>
              <a:t>’ in the search bar at the top of the screen and then click the ‘Subscriptions’ tool</a:t>
            </a:r>
          </a:p>
          <a:p>
            <a:r>
              <a:rPr lang="en-US" dirty="0">
                <a:latin typeface="Aptos Narrow" panose="020B0004020202020204" pitchFamily="34" charset="0"/>
              </a:rPr>
              <a:t>Ensure that you have an active ‘Azure for Students’ subscription in your list</a:t>
            </a:r>
          </a:p>
        </p:txBody>
      </p:sp>
      <p:pic>
        <p:nvPicPr>
          <p:cNvPr id="5" name="Picture 4">
            <a:extLst>
              <a:ext uri="{FF2B5EF4-FFF2-40B4-BE49-F238E27FC236}">
                <a16:creationId xmlns:a16="http://schemas.microsoft.com/office/drawing/2014/main" id="{43B519A1-916E-4CBE-60BF-C0EF9C27311E}"/>
              </a:ext>
            </a:extLst>
          </p:cNvPr>
          <p:cNvPicPr>
            <a:picLocks noChangeAspect="1"/>
          </p:cNvPicPr>
          <p:nvPr/>
        </p:nvPicPr>
        <p:blipFill>
          <a:blip r:embed="rId2"/>
          <a:stretch>
            <a:fillRect/>
          </a:stretch>
        </p:blipFill>
        <p:spPr>
          <a:xfrm>
            <a:off x="360766" y="2857673"/>
            <a:ext cx="4915326" cy="1562235"/>
          </a:xfrm>
          <a:prstGeom prst="rect">
            <a:avLst/>
          </a:prstGeom>
          <a:ln>
            <a:solidFill>
              <a:schemeClr val="accent1"/>
            </a:solidFill>
          </a:ln>
        </p:spPr>
      </p:pic>
      <p:pic>
        <p:nvPicPr>
          <p:cNvPr id="4" name="Picture 3">
            <a:extLst>
              <a:ext uri="{FF2B5EF4-FFF2-40B4-BE49-F238E27FC236}">
                <a16:creationId xmlns:a16="http://schemas.microsoft.com/office/drawing/2014/main" id="{A01F9F60-03F8-B738-6FA0-0DD7E3A4646A}"/>
              </a:ext>
            </a:extLst>
          </p:cNvPr>
          <p:cNvPicPr>
            <a:picLocks noChangeAspect="1"/>
          </p:cNvPicPr>
          <p:nvPr/>
        </p:nvPicPr>
        <p:blipFill>
          <a:blip r:embed="rId3"/>
          <a:stretch>
            <a:fillRect/>
          </a:stretch>
        </p:blipFill>
        <p:spPr>
          <a:xfrm>
            <a:off x="4216998" y="3667210"/>
            <a:ext cx="7614236" cy="2834779"/>
          </a:xfrm>
          <a:prstGeom prst="rect">
            <a:avLst/>
          </a:prstGeom>
        </p:spPr>
      </p:pic>
    </p:spTree>
    <p:extLst>
      <p:ext uri="{BB962C8B-B14F-4D97-AF65-F5344CB8AC3E}">
        <p14:creationId xmlns:p14="http://schemas.microsoft.com/office/powerpoint/2010/main" val="394702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FAC-BF2A-17B4-C3EF-AAF7530A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20BF-2AAE-E445-DBBE-328B0EE54ED8}"/>
              </a:ext>
            </a:extLst>
          </p:cNvPr>
          <p:cNvSpPr>
            <a:spLocks noGrp="1"/>
          </p:cNvSpPr>
          <p:nvPr>
            <p:ph type="title"/>
          </p:nvPr>
        </p:nvSpPr>
        <p:spPr>
          <a:xfrm>
            <a:off x="638867" y="3146107"/>
            <a:ext cx="11077574" cy="565785"/>
          </a:xfrm>
        </p:spPr>
        <p:txBody>
          <a:bodyPr>
            <a:noAutofit/>
          </a:bodyPr>
          <a:lstStyle/>
          <a:p>
            <a:r>
              <a:rPr lang="en-US" sz="4000" dirty="0"/>
              <a:t>Create an Azure Computer Vision Resource</a:t>
            </a:r>
          </a:p>
        </p:txBody>
      </p:sp>
    </p:spTree>
    <p:extLst>
      <p:ext uri="{BB962C8B-B14F-4D97-AF65-F5344CB8AC3E}">
        <p14:creationId xmlns:p14="http://schemas.microsoft.com/office/powerpoint/2010/main" val="825919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264C-1031-AFBC-397C-C08F6023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7B0C-AC64-5E1B-CCAD-B1216C654FB9}"/>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DF1EE746-96F8-81A4-F5F1-B38FD94C88D2}"/>
              </a:ext>
            </a:extLst>
          </p:cNvPr>
          <p:cNvSpPr>
            <a:spLocks noGrp="1"/>
          </p:cNvSpPr>
          <p:nvPr>
            <p:ph type="body" idx="1"/>
          </p:nvPr>
        </p:nvSpPr>
        <p:spPr>
          <a:xfrm>
            <a:off x="410723" y="1412090"/>
            <a:ext cx="6324613" cy="3539632"/>
          </a:xfrm>
        </p:spPr>
        <p:txBody>
          <a:bodyPr>
            <a:normAutofit lnSpcReduction="10000"/>
          </a:bodyPr>
          <a:lstStyle/>
          <a:p>
            <a:pPr marL="457200" indent="-457200">
              <a:buAutoNum type="arabicParenR"/>
            </a:pPr>
            <a:r>
              <a:rPr lang="en-US" sz="2800" dirty="0"/>
              <a:t>Log in to your Azure portal account (portal.azure.com)</a:t>
            </a:r>
          </a:p>
          <a:p>
            <a:pPr marL="457200" indent="-457200">
              <a:buAutoNum type="arabicParenR"/>
            </a:pPr>
            <a:r>
              <a:rPr lang="en-US" sz="2800" dirty="0"/>
              <a:t>In the search bar at the top of the screen type ‘</a:t>
            </a:r>
            <a:r>
              <a:rPr lang="en-US" sz="2800" i="1" dirty="0"/>
              <a:t>vision</a:t>
            </a:r>
            <a:r>
              <a:rPr lang="en-US" sz="2800" dirty="0"/>
              <a:t>’</a:t>
            </a:r>
          </a:p>
          <a:p>
            <a:pPr marL="457200" indent="-457200">
              <a:buAutoNum type="arabicParenR"/>
            </a:pPr>
            <a:r>
              <a:rPr lang="en-US" sz="2800" dirty="0"/>
              <a:t>Select the ‘</a:t>
            </a:r>
            <a:r>
              <a:rPr lang="en-US" sz="2800" i="1" dirty="0"/>
              <a:t>Computer Vision</a:t>
            </a:r>
            <a:r>
              <a:rPr lang="en-US" sz="2800" dirty="0"/>
              <a:t>’ resource</a:t>
            </a:r>
          </a:p>
          <a:p>
            <a:pPr marL="457200" indent="-457200">
              <a:buAutoNum type="arabicParenR"/>
            </a:pPr>
            <a:r>
              <a:rPr lang="en-US" sz="2800" dirty="0"/>
              <a:t>The Computer Vision resource page will open.  Click the </a:t>
            </a:r>
            <a:r>
              <a:rPr lang="en-US" sz="2800" i="1" dirty="0"/>
              <a:t>‘+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79B96B5E-C075-9540-82B5-5FF77EE62B33}"/>
              </a:ext>
            </a:extLst>
          </p:cNvPr>
          <p:cNvPicPr>
            <a:picLocks noChangeAspect="1"/>
          </p:cNvPicPr>
          <p:nvPr/>
        </p:nvPicPr>
        <p:blipFill>
          <a:blip r:embed="rId2"/>
          <a:stretch>
            <a:fillRect/>
          </a:stretch>
        </p:blipFill>
        <p:spPr>
          <a:xfrm>
            <a:off x="7293291" y="1528583"/>
            <a:ext cx="3266914" cy="2934685"/>
          </a:xfrm>
          <a:prstGeom prst="rect">
            <a:avLst/>
          </a:prstGeom>
        </p:spPr>
      </p:pic>
      <p:pic>
        <p:nvPicPr>
          <p:cNvPr id="11" name="Picture 10">
            <a:extLst>
              <a:ext uri="{FF2B5EF4-FFF2-40B4-BE49-F238E27FC236}">
                <a16:creationId xmlns:a16="http://schemas.microsoft.com/office/drawing/2014/main" id="{5EB46177-598A-28E1-981A-339FA1394E5E}"/>
              </a:ext>
            </a:extLst>
          </p:cNvPr>
          <p:cNvPicPr>
            <a:picLocks noChangeAspect="1"/>
          </p:cNvPicPr>
          <p:nvPr/>
        </p:nvPicPr>
        <p:blipFill>
          <a:blip r:embed="rId3"/>
          <a:stretch>
            <a:fillRect/>
          </a:stretch>
        </p:blipFill>
        <p:spPr>
          <a:xfrm>
            <a:off x="5386039" y="4951722"/>
            <a:ext cx="6649844" cy="1431933"/>
          </a:xfrm>
          <a:prstGeom prst="rect">
            <a:avLst/>
          </a:prstGeom>
        </p:spPr>
      </p:pic>
    </p:spTree>
    <p:extLst>
      <p:ext uri="{BB962C8B-B14F-4D97-AF65-F5344CB8AC3E}">
        <p14:creationId xmlns:p14="http://schemas.microsoft.com/office/powerpoint/2010/main" val="92543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D2AB-045D-B9E4-7B73-E56A1C799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B40F-7F80-6DB5-E3A6-E28B26E3014C}"/>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6E1A05BF-0AC3-B4CE-A528-767EF0D03993}"/>
              </a:ext>
            </a:extLst>
          </p:cNvPr>
          <p:cNvSpPr>
            <a:spLocks noGrp="1"/>
          </p:cNvSpPr>
          <p:nvPr>
            <p:ph type="body" idx="1"/>
          </p:nvPr>
        </p:nvSpPr>
        <p:spPr>
          <a:xfrm>
            <a:off x="5279418" y="1445544"/>
            <a:ext cx="6607782" cy="4475754"/>
          </a:xfrm>
        </p:spPr>
        <p:txBody>
          <a:bodyPr>
            <a:normAutofit fontScale="775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Click the ‘</a:t>
            </a:r>
            <a:r>
              <a:rPr lang="en-US" sz="2800" i="1" dirty="0">
                <a:solidFill>
                  <a:srgbClr val="0070C0">
                    <a:alpha val="80000"/>
                  </a:srgbClr>
                </a:solidFill>
              </a:rPr>
              <a:t>Create new</a:t>
            </a:r>
            <a:r>
              <a:rPr lang="en-US" sz="2800" dirty="0"/>
              <a:t>’ link and create a new Resource group named “</a:t>
            </a:r>
            <a:r>
              <a:rPr lang="en-US" sz="2800" i="1" dirty="0"/>
              <a:t>AI-WKSHP</a:t>
            </a:r>
            <a:r>
              <a:rPr lang="en-US" sz="2800" dirty="0"/>
              <a:t>’</a:t>
            </a:r>
          </a:p>
          <a:p>
            <a:pPr marL="457200" indent="-457200">
              <a:buFont typeface="Arial" panose="020B0604020202020204" pitchFamily="34" charset="0"/>
              <a:buChar char="•"/>
            </a:pPr>
            <a:r>
              <a:rPr lang="en-US" sz="2800" i="1" dirty="0"/>
              <a:t>Region</a:t>
            </a:r>
            <a:r>
              <a:rPr lang="en-US" sz="2800" dirty="0"/>
              <a:t>: Leave the default choice </a:t>
            </a:r>
          </a:p>
          <a:p>
            <a:pPr marL="457200" indent="-457200">
              <a:buFont typeface="Arial" panose="020B0604020202020204" pitchFamily="34" charset="0"/>
              <a:buChar char="•"/>
            </a:pPr>
            <a:r>
              <a:rPr lang="en-US" sz="2800" i="1" dirty="0"/>
              <a:t>Name</a:t>
            </a:r>
            <a:r>
              <a:rPr lang="en-US" sz="2800" dirty="0"/>
              <a:t>: Use your initials followed by ‘</a:t>
            </a:r>
            <a:r>
              <a:rPr lang="en-US" sz="2800" i="1" dirty="0"/>
              <a:t>-ai-</a:t>
            </a:r>
            <a:r>
              <a:rPr lang="en-US" sz="2800" i="1" dirty="0" err="1"/>
              <a:t>wkshp</a:t>
            </a:r>
            <a:r>
              <a:rPr lang="en-US" sz="2800" dirty="0"/>
              <a:t>’ For example. I named mine </a:t>
            </a:r>
            <a:r>
              <a:rPr lang="en-US" sz="2800" i="1" dirty="0" err="1"/>
              <a:t>jkb</a:t>
            </a:r>
            <a:r>
              <a:rPr lang="en-US" sz="2800" i="1" dirty="0"/>
              <a:t>-ai-</a:t>
            </a:r>
            <a:r>
              <a:rPr lang="en-US" sz="2800" i="1" dirty="0" err="1"/>
              <a:t>wkshp</a:t>
            </a:r>
            <a:endParaRPr lang="en-US" sz="2800" i="1" dirty="0"/>
          </a:p>
          <a:p>
            <a:pPr marL="457200" indent="-457200">
              <a:buFont typeface="Arial" panose="020B0604020202020204" pitchFamily="34" charset="0"/>
              <a:buChar char="•"/>
            </a:pPr>
            <a:r>
              <a:rPr lang="en-US" sz="2800" i="1" dirty="0"/>
              <a:t>Pricing Tier</a:t>
            </a:r>
            <a:r>
              <a:rPr lang="en-US" sz="2800" dirty="0"/>
              <a:t>: Select the </a:t>
            </a:r>
            <a:r>
              <a:rPr lang="en-US" sz="2800" i="1" dirty="0"/>
              <a:t>Free F0 </a:t>
            </a:r>
            <a:r>
              <a:rPr lang="en-US" sz="2800" dirty="0"/>
              <a:t>tier</a:t>
            </a:r>
          </a:p>
          <a:p>
            <a:pPr marL="457200" indent="-457200">
              <a:buFont typeface="Arial" panose="020B0604020202020204" pitchFamily="34" charset="0"/>
              <a:buChar char="•"/>
            </a:pPr>
            <a:endParaRPr lang="en-US" sz="2800" dirty="0"/>
          </a:p>
          <a:p>
            <a:r>
              <a:rPr lang="en-US" sz="2800" dirty="0"/>
              <a:t>Scroll down and click the terms acknowledgement box at the bottom and then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8" name="Picture 7">
            <a:extLst>
              <a:ext uri="{FF2B5EF4-FFF2-40B4-BE49-F238E27FC236}">
                <a16:creationId xmlns:a16="http://schemas.microsoft.com/office/drawing/2014/main" id="{41446ADB-636B-0606-1709-D593EBA33B92}"/>
              </a:ext>
            </a:extLst>
          </p:cNvPr>
          <p:cNvPicPr>
            <a:picLocks noChangeAspect="1"/>
          </p:cNvPicPr>
          <p:nvPr/>
        </p:nvPicPr>
        <p:blipFill>
          <a:blip r:embed="rId2"/>
          <a:stretch>
            <a:fillRect/>
          </a:stretch>
        </p:blipFill>
        <p:spPr>
          <a:xfrm>
            <a:off x="195256" y="977193"/>
            <a:ext cx="4843053" cy="5412456"/>
          </a:xfrm>
          <a:prstGeom prst="rect">
            <a:avLst/>
          </a:prstGeom>
        </p:spPr>
      </p:pic>
    </p:spTree>
    <p:extLst>
      <p:ext uri="{BB962C8B-B14F-4D97-AF65-F5344CB8AC3E}">
        <p14:creationId xmlns:p14="http://schemas.microsoft.com/office/powerpoint/2010/main" val="2292734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8CF3-EBD6-5C50-090A-01938E35C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0636C-AA36-959C-3CCC-D8EC2A988151}"/>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F14A4AD-2D34-ABE3-A731-438F3C13B60C}"/>
              </a:ext>
            </a:extLst>
          </p:cNvPr>
          <p:cNvSpPr>
            <a:spLocks noGrp="1"/>
          </p:cNvSpPr>
          <p:nvPr>
            <p:ph type="body" idx="1"/>
          </p:nvPr>
        </p:nvSpPr>
        <p:spPr>
          <a:xfrm>
            <a:off x="450940" y="1412089"/>
            <a:ext cx="5146972" cy="5098159"/>
          </a:xfrm>
        </p:spPr>
        <p:txBody>
          <a:bodyPr>
            <a:normAutofit fontScale="92500" lnSpcReduction="20000"/>
          </a:bodyPr>
          <a:lstStyle/>
          <a:p>
            <a:r>
              <a:rPr lang="en-US" sz="3200" dirty="0"/>
              <a:t>The config will validate and then you can click the ‘</a:t>
            </a:r>
            <a:r>
              <a:rPr lang="en-US" sz="3200" i="1" dirty="0">
                <a:solidFill>
                  <a:srgbClr val="0070C0">
                    <a:alpha val="80000"/>
                  </a:srgbClr>
                </a:solidFill>
              </a:rPr>
              <a:t>Create</a:t>
            </a:r>
            <a:r>
              <a:rPr lang="en-US" sz="3200" dirty="0"/>
              <a:t>’ button.</a:t>
            </a:r>
          </a:p>
          <a:p>
            <a:endParaRPr lang="en-US" sz="3200" dirty="0"/>
          </a:p>
          <a:p>
            <a:r>
              <a:rPr lang="en-US" sz="3200" dirty="0"/>
              <a:t>You will see a ‘</a:t>
            </a:r>
            <a:r>
              <a:rPr lang="en-US" sz="3200" i="1" dirty="0"/>
              <a:t>Deployment in progress…</a:t>
            </a:r>
            <a:r>
              <a:rPr lang="en-US" sz="3200" dirty="0"/>
              <a:t>’ notice for a few moments and then your new resource will be ready.</a:t>
            </a:r>
          </a:p>
          <a:p>
            <a:endParaRPr lang="en-US" sz="3200" dirty="0"/>
          </a:p>
          <a:p>
            <a:r>
              <a:rPr lang="en-US" sz="3200" dirty="0"/>
              <a:t>When the deployment is complete, click on the ‘</a:t>
            </a:r>
            <a:r>
              <a:rPr lang="en-US" sz="3200" i="1" dirty="0">
                <a:solidFill>
                  <a:srgbClr val="0070C0">
                    <a:alpha val="80000"/>
                  </a:srgbClr>
                </a:solidFill>
              </a:rPr>
              <a:t>Go to resource</a:t>
            </a:r>
            <a:r>
              <a:rPr lang="en-US" sz="3200" dirty="0"/>
              <a:t>’ button</a:t>
            </a:r>
            <a:endParaRPr lang="en-US" sz="2800" dirty="0"/>
          </a:p>
          <a:p>
            <a:pPr marL="457200" indent="-457200">
              <a:buAutoNum type="arabicParenR"/>
            </a:pPr>
            <a:endParaRPr lang="en-US" dirty="0"/>
          </a:p>
        </p:txBody>
      </p:sp>
      <p:pic>
        <p:nvPicPr>
          <p:cNvPr id="8" name="Picture 7">
            <a:extLst>
              <a:ext uri="{FF2B5EF4-FFF2-40B4-BE49-F238E27FC236}">
                <a16:creationId xmlns:a16="http://schemas.microsoft.com/office/drawing/2014/main" id="{50E91DE0-54CF-A3A8-188F-C60F338B63EC}"/>
              </a:ext>
            </a:extLst>
          </p:cNvPr>
          <p:cNvPicPr>
            <a:picLocks noChangeAspect="1"/>
          </p:cNvPicPr>
          <p:nvPr/>
        </p:nvPicPr>
        <p:blipFill>
          <a:blip r:embed="rId2"/>
          <a:stretch>
            <a:fillRect/>
          </a:stretch>
        </p:blipFill>
        <p:spPr>
          <a:xfrm>
            <a:off x="5656964" y="947852"/>
            <a:ext cx="3626885" cy="4731437"/>
          </a:xfrm>
          <a:prstGeom prst="rect">
            <a:avLst/>
          </a:prstGeom>
        </p:spPr>
      </p:pic>
      <p:pic>
        <p:nvPicPr>
          <p:cNvPr id="10" name="Picture 9">
            <a:extLst>
              <a:ext uri="{FF2B5EF4-FFF2-40B4-BE49-F238E27FC236}">
                <a16:creationId xmlns:a16="http://schemas.microsoft.com/office/drawing/2014/main" id="{BEEBDBB9-37AD-5F44-FEB8-62AE49089E1E}"/>
              </a:ext>
            </a:extLst>
          </p:cNvPr>
          <p:cNvPicPr>
            <a:picLocks noChangeAspect="1"/>
          </p:cNvPicPr>
          <p:nvPr/>
        </p:nvPicPr>
        <p:blipFill>
          <a:blip r:embed="rId3"/>
          <a:stretch>
            <a:fillRect/>
          </a:stretch>
        </p:blipFill>
        <p:spPr>
          <a:xfrm>
            <a:off x="8570757" y="1937700"/>
            <a:ext cx="3324689" cy="819264"/>
          </a:xfrm>
          <a:prstGeom prst="rect">
            <a:avLst/>
          </a:prstGeom>
          <a:ln>
            <a:solidFill>
              <a:schemeClr val="accent1"/>
            </a:solidFill>
          </a:ln>
        </p:spPr>
      </p:pic>
      <p:pic>
        <p:nvPicPr>
          <p:cNvPr id="12" name="Picture 11">
            <a:extLst>
              <a:ext uri="{FF2B5EF4-FFF2-40B4-BE49-F238E27FC236}">
                <a16:creationId xmlns:a16="http://schemas.microsoft.com/office/drawing/2014/main" id="{4F1A65C0-C85E-C5B2-6DAE-7C4A7D2C4BAC}"/>
              </a:ext>
            </a:extLst>
          </p:cNvPr>
          <p:cNvPicPr>
            <a:picLocks noChangeAspect="1"/>
          </p:cNvPicPr>
          <p:nvPr/>
        </p:nvPicPr>
        <p:blipFill>
          <a:blip r:embed="rId4"/>
          <a:stretch>
            <a:fillRect/>
          </a:stretch>
        </p:blipFill>
        <p:spPr>
          <a:xfrm>
            <a:off x="7978061" y="4101037"/>
            <a:ext cx="4122187" cy="2068794"/>
          </a:xfrm>
          <a:prstGeom prst="rect">
            <a:avLst/>
          </a:prstGeom>
          <a:ln>
            <a:solidFill>
              <a:schemeClr val="accent1"/>
            </a:solidFill>
          </a:ln>
        </p:spPr>
      </p:pic>
    </p:spTree>
    <p:extLst>
      <p:ext uri="{BB962C8B-B14F-4D97-AF65-F5344CB8AC3E}">
        <p14:creationId xmlns:p14="http://schemas.microsoft.com/office/powerpoint/2010/main" val="755424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0AD8-0E8F-1C0B-630D-8BDD8D1DF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75F4-BB3C-3B92-A3E9-559DD2B68A72}"/>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B1F27C8-25D1-7019-7F71-7ACCFDF27860}"/>
              </a:ext>
            </a:extLst>
          </p:cNvPr>
          <p:cNvSpPr>
            <a:spLocks noGrp="1"/>
          </p:cNvSpPr>
          <p:nvPr>
            <p:ph type="body" idx="1"/>
          </p:nvPr>
        </p:nvSpPr>
        <p:spPr>
          <a:xfrm>
            <a:off x="558567" y="1180941"/>
            <a:ext cx="11074866" cy="1481417"/>
          </a:xfrm>
        </p:spPr>
        <p:txBody>
          <a:bodyPr>
            <a:normAutofit/>
          </a:bodyPr>
          <a:lstStyle/>
          <a:p>
            <a:pPr marL="342900" indent="-342900">
              <a:buFont typeface="Arial" panose="020B0604020202020204" pitchFamily="34" charset="0"/>
              <a:buChar char="•"/>
            </a:pPr>
            <a:r>
              <a:rPr lang="en-US" dirty="0"/>
              <a:t>Click on the new resource name to open its properties</a:t>
            </a:r>
          </a:p>
          <a:p>
            <a:pPr marL="342900" indent="-342900">
              <a:buFont typeface="Arial" panose="020B0604020202020204" pitchFamily="34" charset="0"/>
              <a:buChar char="•"/>
            </a:pPr>
            <a:r>
              <a:rPr lang="en-US" dirty="0"/>
              <a:t>Scroll down and note the values for KEY 1 and Endpoint.  We will need to copy these values and paste them into the config.py file (in </a:t>
            </a:r>
            <a:r>
              <a:rPr lang="en-US" dirty="0" err="1"/>
              <a:t>VSCode</a:t>
            </a:r>
            <a:r>
              <a:rPr lang="en-US" dirty="0"/>
              <a:t>)</a:t>
            </a:r>
          </a:p>
        </p:txBody>
      </p:sp>
      <p:pic>
        <p:nvPicPr>
          <p:cNvPr id="6" name="Picture 5">
            <a:extLst>
              <a:ext uri="{FF2B5EF4-FFF2-40B4-BE49-F238E27FC236}">
                <a16:creationId xmlns:a16="http://schemas.microsoft.com/office/drawing/2014/main" id="{FE747D8A-F314-BFF6-EECD-F006FC4A8E4E}"/>
              </a:ext>
            </a:extLst>
          </p:cNvPr>
          <p:cNvPicPr>
            <a:picLocks noChangeAspect="1"/>
          </p:cNvPicPr>
          <p:nvPr/>
        </p:nvPicPr>
        <p:blipFill>
          <a:blip r:embed="rId2"/>
          <a:stretch>
            <a:fillRect/>
          </a:stretch>
        </p:blipFill>
        <p:spPr>
          <a:xfrm>
            <a:off x="197236" y="2662358"/>
            <a:ext cx="5626911" cy="3391219"/>
          </a:xfrm>
          <a:prstGeom prst="rect">
            <a:avLst/>
          </a:prstGeom>
        </p:spPr>
      </p:pic>
      <p:pic>
        <p:nvPicPr>
          <p:cNvPr id="9" name="Picture 8">
            <a:extLst>
              <a:ext uri="{FF2B5EF4-FFF2-40B4-BE49-F238E27FC236}">
                <a16:creationId xmlns:a16="http://schemas.microsoft.com/office/drawing/2014/main" id="{637A5899-B4FB-E7B8-051E-6CC4D91A431D}"/>
              </a:ext>
            </a:extLst>
          </p:cNvPr>
          <p:cNvPicPr>
            <a:picLocks noChangeAspect="1"/>
          </p:cNvPicPr>
          <p:nvPr/>
        </p:nvPicPr>
        <p:blipFill>
          <a:blip r:embed="rId3"/>
          <a:stretch>
            <a:fillRect/>
          </a:stretch>
        </p:blipFill>
        <p:spPr>
          <a:xfrm>
            <a:off x="5626911" y="3636662"/>
            <a:ext cx="6271034" cy="2820706"/>
          </a:xfrm>
          <a:prstGeom prst="rect">
            <a:avLst/>
          </a:prstGeom>
        </p:spPr>
      </p:pic>
    </p:spTree>
    <p:extLst>
      <p:ext uri="{BB962C8B-B14F-4D97-AF65-F5344CB8AC3E}">
        <p14:creationId xmlns:p14="http://schemas.microsoft.com/office/powerpoint/2010/main" val="419443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280-549B-7CCE-DBC9-E9CFC7FCB1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E58AA4-B8C0-D9DE-6994-8BB217424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82E1B060-E2DF-F2AB-B825-2FCB1D29A39A}"/>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809240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34C-0C62-B30A-52F6-59DACE2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C681-A5BA-59FB-E139-80C62C12A42F}"/>
              </a:ext>
            </a:extLst>
          </p:cNvPr>
          <p:cNvSpPr>
            <a:spLocks noGrp="1"/>
          </p:cNvSpPr>
          <p:nvPr>
            <p:ph type="title"/>
          </p:nvPr>
        </p:nvSpPr>
        <p:spPr>
          <a:xfrm>
            <a:off x="638867" y="3146107"/>
            <a:ext cx="11077574" cy="565785"/>
          </a:xfrm>
        </p:spPr>
        <p:txBody>
          <a:bodyPr>
            <a:noAutofit/>
          </a:bodyPr>
          <a:lstStyle/>
          <a:p>
            <a:r>
              <a:rPr lang="en-US" sz="4000" dirty="0"/>
              <a:t>Create an Azure Storage Account</a:t>
            </a:r>
            <a:br>
              <a:rPr lang="en-US" sz="4000" dirty="0"/>
            </a:br>
            <a:r>
              <a:rPr lang="en-US" sz="4000" dirty="0"/>
              <a:t>&amp; Storage Blob Container</a:t>
            </a:r>
          </a:p>
        </p:txBody>
      </p:sp>
    </p:spTree>
    <p:extLst>
      <p:ext uri="{BB962C8B-B14F-4D97-AF65-F5344CB8AC3E}">
        <p14:creationId xmlns:p14="http://schemas.microsoft.com/office/powerpoint/2010/main" val="343595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398B0-C33D-81B9-F263-324E38FC1B1A}"/>
              </a:ext>
            </a:extLst>
          </p:cNvPr>
          <p:cNvSpPr>
            <a:spLocks noGrp="1"/>
          </p:cNvSpPr>
          <p:nvPr>
            <p:ph type="title"/>
          </p:nvPr>
        </p:nvSpPr>
        <p:spPr>
          <a:xfrm>
            <a:off x="1459404" y="444010"/>
            <a:ext cx="8281987" cy="1333057"/>
          </a:xfrm>
        </p:spPr>
        <p:txBody>
          <a:bodyPr wrap="square" anchor="t">
            <a:normAutofit/>
          </a:bodyPr>
          <a:lstStyle/>
          <a:p>
            <a:r>
              <a:rPr lang="en-US" dirty="0"/>
              <a:t>Workshop Learning Objectives</a:t>
            </a:r>
          </a:p>
        </p:txBody>
      </p:sp>
      <p:sp>
        <p:nvSpPr>
          <p:cNvPr id="10" name="Oval 9">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2">
            <a:extLst>
              <a:ext uri="{FF2B5EF4-FFF2-40B4-BE49-F238E27FC236}">
                <a16:creationId xmlns:a16="http://schemas.microsoft.com/office/drawing/2014/main" id="{BB031FA5-6E68-E4ED-92B7-294344CBF21A}"/>
              </a:ext>
            </a:extLst>
          </p:cNvPr>
          <p:cNvGraphicFramePr>
            <a:graphicFrameLocks noGrp="1"/>
          </p:cNvGraphicFramePr>
          <p:nvPr>
            <p:ph idx="1"/>
            <p:extLst>
              <p:ext uri="{D42A27DB-BD31-4B8C-83A1-F6EECF244321}">
                <p14:modId xmlns:p14="http://schemas.microsoft.com/office/powerpoint/2010/main" val="196641868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594871" y="2241477"/>
          <a:ext cx="7326948" cy="304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6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F929-0E1E-3591-5A3A-BB8C936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3F6A3-1A80-8F0C-2D83-DA34D8C4C4C8}"/>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6D558FA7-30BB-3055-194B-81627CB29E67}"/>
              </a:ext>
            </a:extLst>
          </p:cNvPr>
          <p:cNvSpPr>
            <a:spLocks noGrp="1"/>
          </p:cNvSpPr>
          <p:nvPr>
            <p:ph type="body" idx="1"/>
          </p:nvPr>
        </p:nvSpPr>
        <p:spPr>
          <a:xfrm>
            <a:off x="313905" y="1412090"/>
            <a:ext cx="6324613" cy="3539632"/>
          </a:xfrm>
        </p:spPr>
        <p:txBody>
          <a:bodyPr>
            <a:normAutofit lnSpcReduction="10000"/>
          </a:bodyPr>
          <a:lstStyle/>
          <a:p>
            <a:pPr marL="457200" indent="-457200">
              <a:buAutoNum type="arabicParenR"/>
            </a:pPr>
            <a:r>
              <a:rPr lang="en-US" sz="2800" dirty="0"/>
              <a:t>In the Azure portal, type ‘</a:t>
            </a:r>
            <a:r>
              <a:rPr lang="en-US" sz="2800" i="1" dirty="0"/>
              <a:t>storage</a:t>
            </a:r>
            <a:r>
              <a:rPr lang="en-US" sz="2800" dirty="0"/>
              <a:t>’ in the search bar at the top of the screen</a:t>
            </a:r>
          </a:p>
          <a:p>
            <a:pPr marL="457200" indent="-457200">
              <a:buAutoNum type="arabicParenR"/>
            </a:pPr>
            <a:endParaRPr lang="en-US" sz="2800" dirty="0"/>
          </a:p>
          <a:p>
            <a:pPr marL="457200" indent="-457200">
              <a:buAutoNum type="arabicParenR"/>
            </a:pPr>
            <a:r>
              <a:rPr lang="en-US" sz="2800" dirty="0"/>
              <a:t>Select the ‘</a:t>
            </a:r>
            <a:r>
              <a:rPr lang="en-US" sz="2800" i="1" dirty="0"/>
              <a:t>Storage accounts</a:t>
            </a:r>
            <a:r>
              <a:rPr lang="en-US" sz="2800" dirty="0"/>
              <a:t>’ resource</a:t>
            </a:r>
          </a:p>
          <a:p>
            <a:pPr marL="457200" indent="-457200">
              <a:buAutoNum type="arabicParenR"/>
            </a:pPr>
            <a:endParaRPr lang="en-US" sz="2800" dirty="0"/>
          </a:p>
          <a:p>
            <a:pPr marL="457200" indent="-457200">
              <a:buAutoNum type="arabicParenR"/>
            </a:pPr>
            <a:r>
              <a:rPr lang="en-US" sz="2800" dirty="0"/>
              <a:t>The Storage center page will open.  Click the </a:t>
            </a:r>
            <a:r>
              <a:rPr lang="en-US" sz="2800" i="1" dirty="0"/>
              <a:t>‘+ Create</a:t>
            </a:r>
            <a:r>
              <a:rPr lang="en-US" sz="2800" dirty="0"/>
              <a:t>’ button</a:t>
            </a:r>
          </a:p>
          <a:p>
            <a:pPr marL="457200" indent="-457200">
              <a:buAutoNum type="arabicParenR"/>
            </a:pPr>
            <a:endParaRPr lang="en-US" dirty="0"/>
          </a:p>
        </p:txBody>
      </p:sp>
      <p:pic>
        <p:nvPicPr>
          <p:cNvPr id="5" name="Picture 4">
            <a:extLst>
              <a:ext uri="{FF2B5EF4-FFF2-40B4-BE49-F238E27FC236}">
                <a16:creationId xmlns:a16="http://schemas.microsoft.com/office/drawing/2014/main" id="{6379888B-F63A-751D-AFFB-B0C0D93A3904}"/>
              </a:ext>
            </a:extLst>
          </p:cNvPr>
          <p:cNvPicPr>
            <a:picLocks noChangeAspect="1"/>
          </p:cNvPicPr>
          <p:nvPr/>
        </p:nvPicPr>
        <p:blipFill>
          <a:blip r:embed="rId2"/>
          <a:stretch>
            <a:fillRect/>
          </a:stretch>
        </p:blipFill>
        <p:spPr>
          <a:xfrm>
            <a:off x="7266942" y="1412090"/>
            <a:ext cx="4611153" cy="2575059"/>
          </a:xfrm>
          <a:prstGeom prst="rect">
            <a:avLst/>
          </a:prstGeom>
        </p:spPr>
      </p:pic>
      <p:pic>
        <p:nvPicPr>
          <p:cNvPr id="8" name="Picture 7">
            <a:extLst>
              <a:ext uri="{FF2B5EF4-FFF2-40B4-BE49-F238E27FC236}">
                <a16:creationId xmlns:a16="http://schemas.microsoft.com/office/drawing/2014/main" id="{2840DA06-B03F-5659-B1B2-4B425B615C7B}"/>
              </a:ext>
            </a:extLst>
          </p:cNvPr>
          <p:cNvPicPr>
            <a:picLocks noChangeAspect="1"/>
          </p:cNvPicPr>
          <p:nvPr/>
        </p:nvPicPr>
        <p:blipFill>
          <a:blip r:embed="rId3"/>
          <a:stretch>
            <a:fillRect/>
          </a:stretch>
        </p:blipFill>
        <p:spPr>
          <a:xfrm>
            <a:off x="4808668" y="4652756"/>
            <a:ext cx="7230791" cy="1829810"/>
          </a:xfrm>
          <a:prstGeom prst="rect">
            <a:avLst/>
          </a:prstGeom>
        </p:spPr>
      </p:pic>
    </p:spTree>
    <p:extLst>
      <p:ext uri="{BB962C8B-B14F-4D97-AF65-F5344CB8AC3E}">
        <p14:creationId xmlns:p14="http://schemas.microsoft.com/office/powerpoint/2010/main" val="327006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4A53-2E2D-92D5-CD0E-959970BF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88615-D0FB-2589-6F3E-34458A25D6E5}"/>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2D95D04F-DAC9-9C91-B036-77F212EE5B5E}"/>
              </a:ext>
            </a:extLst>
          </p:cNvPr>
          <p:cNvSpPr>
            <a:spLocks noGrp="1"/>
          </p:cNvSpPr>
          <p:nvPr>
            <p:ph type="body" idx="1"/>
          </p:nvPr>
        </p:nvSpPr>
        <p:spPr>
          <a:xfrm>
            <a:off x="5279418" y="1445544"/>
            <a:ext cx="6607782" cy="4475754"/>
          </a:xfrm>
        </p:spPr>
        <p:txBody>
          <a:bodyPr vert="horz" wrap="square" lIns="0" tIns="0" rIns="0" bIns="0" rtlCol="0" anchor="t">
            <a:normAutofit fontScale="700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Select the “</a:t>
            </a:r>
            <a:r>
              <a:rPr lang="en-US" sz="2800" i="1" dirty="0"/>
              <a:t>AI-WKSHP</a:t>
            </a:r>
            <a:r>
              <a:rPr lang="en-US" sz="2800" dirty="0"/>
              <a:t>’ resource group that you previously created</a:t>
            </a:r>
          </a:p>
          <a:p>
            <a:pPr marL="457200" indent="-457200">
              <a:buFont typeface="Arial" panose="020B0604020202020204" pitchFamily="34" charset="0"/>
              <a:buChar char="•"/>
            </a:pPr>
            <a:r>
              <a:rPr lang="en-US" sz="2800" i="1" dirty="0"/>
              <a:t>Storage account name: </a:t>
            </a:r>
            <a:r>
              <a:rPr lang="en-US" sz="2800" dirty="0"/>
              <a:t>Use your initials followed by ‘</a:t>
            </a:r>
            <a:r>
              <a:rPr lang="en-US" sz="2800" i="1" dirty="0" err="1"/>
              <a:t>aiwkshp</a:t>
            </a:r>
            <a:r>
              <a:rPr lang="en-US" sz="2800" dirty="0"/>
              <a:t>’ For example. I named mine </a:t>
            </a:r>
            <a:r>
              <a:rPr lang="en-US" sz="2800" i="1" dirty="0" err="1"/>
              <a:t>jkbaiwkshp</a:t>
            </a:r>
            <a:endParaRPr lang="en-US" sz="2800" i="1" dirty="0">
              <a:solidFill>
                <a:srgbClr val="FFFFFF">
                  <a:alpha val="80000"/>
                </a:srgbClr>
              </a:solidFill>
            </a:endParaRPr>
          </a:p>
          <a:p>
            <a:pPr marL="457200" indent="-457200">
              <a:buFont typeface="Arial" panose="020B0604020202020204" pitchFamily="34" charset="0"/>
              <a:buChar char="•"/>
            </a:pPr>
            <a:r>
              <a:rPr lang="en-US" sz="2800" i="1" dirty="0"/>
              <a:t>Region</a:t>
            </a:r>
            <a:r>
              <a:rPr lang="en-US" sz="2800" dirty="0"/>
              <a:t>: Leave the default choice </a:t>
            </a:r>
            <a:endParaRPr lang="en-US" dirty="0"/>
          </a:p>
          <a:p>
            <a:pPr marL="457200" indent="-457200">
              <a:buFont typeface="Arial" panose="020B0604020202020204" pitchFamily="34" charset="0"/>
              <a:buChar char="•"/>
            </a:pPr>
            <a:r>
              <a:rPr lang="en-US" sz="2800" i="1" dirty="0"/>
              <a:t>Preferred storage type: </a:t>
            </a:r>
            <a:r>
              <a:rPr lang="en-US" sz="2800" dirty="0"/>
              <a:t>Select</a:t>
            </a:r>
            <a:r>
              <a:rPr lang="en-US" sz="2800" i="1" dirty="0"/>
              <a:t> ‘Azure Blob Storage or…”</a:t>
            </a:r>
          </a:p>
          <a:p>
            <a:pPr marL="457200" indent="-457200">
              <a:buFont typeface="Arial" panose="020B0604020202020204" pitchFamily="34" charset="0"/>
              <a:buChar char="•"/>
            </a:pPr>
            <a:r>
              <a:rPr lang="en-US" sz="2800" i="1" dirty="0"/>
              <a:t>Performance: </a:t>
            </a:r>
            <a:r>
              <a:rPr lang="en-US" sz="2800" dirty="0"/>
              <a:t>Leave as </a:t>
            </a:r>
            <a:r>
              <a:rPr lang="en-US" sz="2800" i="1" dirty="0"/>
              <a:t>Standard</a:t>
            </a:r>
          </a:p>
          <a:p>
            <a:pPr marL="457200" indent="-457200">
              <a:buFont typeface="Arial" panose="020B0604020202020204" pitchFamily="34" charset="0"/>
              <a:buChar char="•"/>
            </a:pPr>
            <a:r>
              <a:rPr lang="en-US" sz="2800" i="1" dirty="0"/>
              <a:t>Redundancy: </a:t>
            </a:r>
            <a:r>
              <a:rPr lang="en-US" sz="2800" dirty="0"/>
              <a:t>Leave as </a:t>
            </a:r>
            <a:r>
              <a:rPr lang="en-US" sz="2800" i="1" dirty="0"/>
              <a:t>Geo-redundant</a:t>
            </a:r>
            <a:endParaRPr lang="en-US" sz="2800" dirty="0"/>
          </a:p>
          <a:p>
            <a:pPr marL="457200" indent="-457200">
              <a:buFont typeface="Arial" panose="020B0604020202020204" pitchFamily="34" charset="0"/>
              <a:buChar char="•"/>
            </a:pPr>
            <a:endParaRPr lang="en-US" sz="2800" dirty="0"/>
          </a:p>
          <a:p>
            <a:r>
              <a:rPr lang="en-US" sz="2800" dirty="0"/>
              <a:t>Scroll down and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ED35799A-7524-164C-6799-F7375F659F15}"/>
              </a:ext>
            </a:extLst>
          </p:cNvPr>
          <p:cNvPicPr>
            <a:picLocks noChangeAspect="1"/>
          </p:cNvPicPr>
          <p:nvPr/>
        </p:nvPicPr>
        <p:blipFill>
          <a:blip r:embed="rId2"/>
          <a:stretch>
            <a:fillRect/>
          </a:stretch>
        </p:blipFill>
        <p:spPr>
          <a:xfrm>
            <a:off x="412595" y="1033341"/>
            <a:ext cx="4569503" cy="5300159"/>
          </a:xfrm>
          <a:prstGeom prst="rect">
            <a:avLst/>
          </a:prstGeom>
        </p:spPr>
      </p:pic>
    </p:spTree>
    <p:extLst>
      <p:ext uri="{BB962C8B-B14F-4D97-AF65-F5344CB8AC3E}">
        <p14:creationId xmlns:p14="http://schemas.microsoft.com/office/powerpoint/2010/main" val="142896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211D-D610-A844-9D00-89578975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0392-DFD8-3620-F297-8A966A004B8B}"/>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E20994EC-9814-C0EE-F4AE-2D03E0457F61}"/>
              </a:ext>
            </a:extLst>
          </p:cNvPr>
          <p:cNvSpPr>
            <a:spLocks noGrp="1"/>
          </p:cNvSpPr>
          <p:nvPr>
            <p:ph type="body" idx="1"/>
          </p:nvPr>
        </p:nvSpPr>
        <p:spPr>
          <a:xfrm>
            <a:off x="459992" y="1226916"/>
            <a:ext cx="6021831" cy="5132451"/>
          </a:xfrm>
        </p:spPr>
        <p:txBody>
          <a:bodyPr vert="horz" wrap="square" lIns="0" tIns="0" rIns="0" bIns="0" rtlCol="0" anchor="t">
            <a:normAutofit lnSpcReduction="10000"/>
          </a:bodyPr>
          <a:lstStyle/>
          <a:p>
            <a:pPr marL="342900" indent="-342900">
              <a:buFont typeface="Arial" panose="020B0604020202020204" pitchFamily="34" charset="0"/>
              <a:buChar char="•"/>
            </a:pPr>
            <a:r>
              <a:rPr lang="en-US" dirty="0"/>
              <a:t>Once the settings validate you can click the ‘Create’ button</a:t>
            </a:r>
          </a:p>
          <a:p>
            <a:pPr marL="342900" indent="-342900">
              <a:buFont typeface="Arial" panose="020B0604020202020204" pitchFamily="34" charset="0"/>
              <a:buChar char="•"/>
            </a:pPr>
            <a:r>
              <a:rPr lang="en-US" dirty="0"/>
              <a:t>You will see a ‘</a:t>
            </a:r>
            <a:r>
              <a:rPr lang="en-US" i="1" dirty="0"/>
              <a:t>Deployment in progress…</a:t>
            </a:r>
            <a:r>
              <a:rPr lang="en-US" dirty="0"/>
              <a:t>’ notice for a few moments and then your new resource will be ready.</a:t>
            </a:r>
          </a:p>
          <a:p>
            <a:pPr marL="342900" indent="-342900">
              <a:buFont typeface="Arial" panose="020B0604020202020204" pitchFamily="34" charset="0"/>
              <a:buChar char="•"/>
            </a:pPr>
            <a:r>
              <a:rPr lang="en-US" dirty="0"/>
              <a:t>When the deployment is complete, click on the ‘</a:t>
            </a:r>
            <a:r>
              <a:rPr lang="en-US" i="1" dirty="0">
                <a:solidFill>
                  <a:srgbClr val="0070C0">
                    <a:alpha val="80000"/>
                  </a:srgbClr>
                </a:solidFill>
              </a:rPr>
              <a:t>Go to resource</a:t>
            </a:r>
            <a:r>
              <a:rPr lang="en-US" dirty="0"/>
              <a:t>’ button</a:t>
            </a:r>
          </a:p>
          <a:p>
            <a:pPr marL="342900" indent="-342900">
              <a:buFont typeface="Arial" panose="020B0604020202020204" pitchFamily="34" charset="0"/>
              <a:buChar char="•"/>
            </a:pPr>
            <a:r>
              <a:rPr lang="en-US" dirty="0"/>
              <a:t>In the left-hand pane, expand the ‘</a:t>
            </a:r>
            <a:r>
              <a:rPr lang="en-US" i="1" dirty="0"/>
              <a:t>Settings</a:t>
            </a:r>
            <a:r>
              <a:rPr lang="en-US" dirty="0"/>
              <a:t>’ menu and select ‘</a:t>
            </a:r>
            <a:r>
              <a:rPr lang="en-US" i="1" dirty="0"/>
              <a:t>Configuration</a:t>
            </a:r>
            <a:r>
              <a:rPr lang="en-US" dirty="0"/>
              <a:t>’</a:t>
            </a:r>
          </a:p>
          <a:p>
            <a:pPr marL="342900" indent="-342900">
              <a:buFont typeface="Arial" panose="020B0604020202020204" pitchFamily="34" charset="0"/>
              <a:buChar char="•"/>
            </a:pPr>
            <a:r>
              <a:rPr lang="en-US" dirty="0"/>
              <a:t>Change the ‘</a:t>
            </a:r>
            <a:r>
              <a:rPr lang="en-US" i="1" dirty="0"/>
              <a:t>Allow Blob anonymous access</a:t>
            </a:r>
            <a:r>
              <a:rPr lang="en-US" dirty="0"/>
              <a:t>’ setting to ‘</a:t>
            </a:r>
            <a:r>
              <a:rPr lang="en-US" i="1" dirty="0"/>
              <a:t>Enabled</a:t>
            </a:r>
            <a:r>
              <a:rPr lang="en-US" dirty="0"/>
              <a:t>’ and then click the ‘</a:t>
            </a:r>
            <a:r>
              <a:rPr lang="en-US" i="1" dirty="0"/>
              <a:t>Save</a:t>
            </a:r>
            <a:r>
              <a:rPr lang="en-US" dirty="0"/>
              <a:t>’ button at the top of the screen</a:t>
            </a:r>
          </a:p>
          <a:p>
            <a:endParaRPr lang="en-US" dirty="0"/>
          </a:p>
        </p:txBody>
      </p:sp>
      <p:pic>
        <p:nvPicPr>
          <p:cNvPr id="5" name="Picture 4">
            <a:extLst>
              <a:ext uri="{FF2B5EF4-FFF2-40B4-BE49-F238E27FC236}">
                <a16:creationId xmlns:a16="http://schemas.microsoft.com/office/drawing/2014/main" id="{F78FDDB4-AEF5-83BC-33BF-B02405B93FBA}"/>
              </a:ext>
            </a:extLst>
          </p:cNvPr>
          <p:cNvPicPr>
            <a:picLocks noChangeAspect="1"/>
          </p:cNvPicPr>
          <p:nvPr/>
        </p:nvPicPr>
        <p:blipFill>
          <a:blip r:embed="rId2"/>
          <a:stretch>
            <a:fillRect/>
          </a:stretch>
        </p:blipFill>
        <p:spPr>
          <a:xfrm>
            <a:off x="6731898" y="958217"/>
            <a:ext cx="4902889" cy="5401150"/>
          </a:xfrm>
          <a:prstGeom prst="rect">
            <a:avLst/>
          </a:prstGeom>
        </p:spPr>
      </p:pic>
    </p:spTree>
    <p:extLst>
      <p:ext uri="{BB962C8B-B14F-4D97-AF65-F5344CB8AC3E}">
        <p14:creationId xmlns:p14="http://schemas.microsoft.com/office/powerpoint/2010/main" val="2400923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05A-F617-6948-B8A5-728F6D6E9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3B122-E1DE-F9F0-36A1-2A181F82D477}"/>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pic>
        <p:nvPicPr>
          <p:cNvPr id="6" name="Picture 5">
            <a:extLst>
              <a:ext uri="{FF2B5EF4-FFF2-40B4-BE49-F238E27FC236}">
                <a16:creationId xmlns:a16="http://schemas.microsoft.com/office/drawing/2014/main" id="{C338CDC7-9404-C3F6-4DD8-0389E61261FD}"/>
              </a:ext>
            </a:extLst>
          </p:cNvPr>
          <p:cNvPicPr>
            <a:picLocks noChangeAspect="1"/>
          </p:cNvPicPr>
          <p:nvPr/>
        </p:nvPicPr>
        <p:blipFill>
          <a:blip r:embed="rId2"/>
          <a:stretch>
            <a:fillRect/>
          </a:stretch>
        </p:blipFill>
        <p:spPr>
          <a:xfrm>
            <a:off x="311972" y="2571652"/>
            <a:ext cx="5452610" cy="3599323"/>
          </a:xfrm>
          <a:prstGeom prst="rect">
            <a:avLst/>
          </a:prstGeom>
        </p:spPr>
      </p:pic>
      <p:pic>
        <p:nvPicPr>
          <p:cNvPr id="4" name="Picture 3">
            <a:extLst>
              <a:ext uri="{FF2B5EF4-FFF2-40B4-BE49-F238E27FC236}">
                <a16:creationId xmlns:a16="http://schemas.microsoft.com/office/drawing/2014/main" id="{90CAC088-6153-6D7E-4C98-1C31A8AD1A3D}"/>
              </a:ext>
            </a:extLst>
          </p:cNvPr>
          <p:cNvPicPr>
            <a:picLocks noChangeAspect="1"/>
          </p:cNvPicPr>
          <p:nvPr/>
        </p:nvPicPr>
        <p:blipFill>
          <a:blip r:embed="rId3"/>
          <a:stretch>
            <a:fillRect/>
          </a:stretch>
        </p:blipFill>
        <p:spPr>
          <a:xfrm>
            <a:off x="5197115" y="3429000"/>
            <a:ext cx="6768974" cy="3044679"/>
          </a:xfrm>
          <a:prstGeom prst="rect">
            <a:avLst/>
          </a:prstGeom>
        </p:spPr>
      </p:pic>
      <p:sp>
        <p:nvSpPr>
          <p:cNvPr id="8" name="Text Placeholder 6">
            <a:extLst>
              <a:ext uri="{FF2B5EF4-FFF2-40B4-BE49-F238E27FC236}">
                <a16:creationId xmlns:a16="http://schemas.microsoft.com/office/drawing/2014/main" id="{597CA4E1-ED5D-9CBB-C35F-F055D3D83AED}"/>
              </a:ext>
            </a:extLst>
          </p:cNvPr>
          <p:cNvSpPr txBox="1">
            <a:spLocks/>
          </p:cNvSpPr>
          <p:nvPr/>
        </p:nvSpPr>
        <p:spPr>
          <a:xfrm>
            <a:off x="558567" y="1180941"/>
            <a:ext cx="11074866" cy="1481417"/>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expand the ‘</a:t>
            </a:r>
            <a:r>
              <a:rPr lang="en-US" i="1" dirty="0"/>
              <a:t>Security + networking</a:t>
            </a:r>
            <a:r>
              <a:rPr lang="en-US" dirty="0"/>
              <a:t>’ menu and select ‘</a:t>
            </a:r>
            <a:r>
              <a:rPr lang="en-US" i="1" dirty="0"/>
              <a:t>Access keys</a:t>
            </a:r>
            <a:r>
              <a:rPr lang="en-US" dirty="0"/>
              <a:t>’</a:t>
            </a:r>
          </a:p>
          <a:p>
            <a:pPr marL="342900" indent="-342900">
              <a:buFont typeface="Arial" panose="020B0604020202020204" pitchFamily="34" charset="0"/>
              <a:buChar char="•"/>
            </a:pPr>
            <a:r>
              <a:rPr lang="en-US" dirty="0"/>
              <a:t>Scroll down and note the value of the Connection string.  We will need to copy this value into the config.py file (in </a:t>
            </a:r>
            <a:r>
              <a:rPr lang="en-US" dirty="0" err="1"/>
              <a:t>VSCode</a:t>
            </a:r>
            <a:r>
              <a:rPr lang="en-US" dirty="0"/>
              <a:t>)</a:t>
            </a:r>
            <a:endParaRPr lang="en-US" i="1" dirty="0">
              <a:solidFill>
                <a:srgbClr val="FF0000">
                  <a:alpha val="80000"/>
                </a:srgbClr>
              </a:solidFill>
            </a:endParaRPr>
          </a:p>
        </p:txBody>
      </p:sp>
    </p:spTree>
    <p:extLst>
      <p:ext uri="{BB962C8B-B14F-4D97-AF65-F5344CB8AC3E}">
        <p14:creationId xmlns:p14="http://schemas.microsoft.com/office/powerpoint/2010/main" val="359830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8F17-6C70-6E91-DF4B-F3955955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E328-3D26-1C03-35E6-F7307219F431}"/>
              </a:ext>
            </a:extLst>
          </p:cNvPr>
          <p:cNvSpPr>
            <a:spLocks noGrp="1"/>
          </p:cNvSpPr>
          <p:nvPr>
            <p:ph type="title"/>
          </p:nvPr>
        </p:nvSpPr>
        <p:spPr>
          <a:xfrm>
            <a:off x="563563" y="474345"/>
            <a:ext cx="11077574" cy="565785"/>
          </a:xfrm>
        </p:spPr>
        <p:txBody>
          <a:bodyPr>
            <a:noAutofit/>
          </a:bodyPr>
          <a:lstStyle/>
          <a:p>
            <a:r>
              <a:rPr lang="en-US" sz="4000" dirty="0"/>
              <a:t>Create an Azure Storage Blob Container Resource</a:t>
            </a:r>
          </a:p>
        </p:txBody>
      </p:sp>
      <p:sp>
        <p:nvSpPr>
          <p:cNvPr id="8" name="Text Placeholder 6">
            <a:extLst>
              <a:ext uri="{FF2B5EF4-FFF2-40B4-BE49-F238E27FC236}">
                <a16:creationId xmlns:a16="http://schemas.microsoft.com/office/drawing/2014/main" id="{91352D28-A4E4-F26A-EC2C-A16F6461FD26}"/>
              </a:ext>
            </a:extLst>
          </p:cNvPr>
          <p:cNvSpPr txBox="1">
            <a:spLocks/>
          </p:cNvSpPr>
          <p:nvPr/>
        </p:nvSpPr>
        <p:spPr>
          <a:xfrm>
            <a:off x="558567" y="1180941"/>
            <a:ext cx="8811806" cy="1481417"/>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click the ‘</a:t>
            </a:r>
            <a:r>
              <a:rPr lang="en-US" i="1" dirty="0"/>
              <a:t>Storage browser</a:t>
            </a:r>
            <a:r>
              <a:rPr lang="en-US" dirty="0"/>
              <a:t>’ then click ‘</a:t>
            </a:r>
            <a:r>
              <a:rPr lang="en-US" i="1" dirty="0"/>
              <a:t>Blob containers</a:t>
            </a:r>
            <a:r>
              <a:rPr lang="en-US" dirty="0"/>
              <a:t>’ and then click ‘</a:t>
            </a:r>
            <a:r>
              <a:rPr lang="en-US" i="1" dirty="0"/>
              <a:t>+ Add container</a:t>
            </a:r>
            <a:r>
              <a:rPr lang="en-US" dirty="0"/>
              <a:t>’</a:t>
            </a:r>
          </a:p>
          <a:p>
            <a:pPr marL="342900" indent="-342900">
              <a:buFont typeface="Arial" panose="020B0604020202020204" pitchFamily="34" charset="0"/>
              <a:buChar char="•"/>
            </a:pPr>
            <a:r>
              <a:rPr lang="en-US" dirty="0"/>
              <a:t>In the ‘</a:t>
            </a:r>
            <a:r>
              <a:rPr lang="en-US" i="1" dirty="0"/>
              <a:t>New container</a:t>
            </a:r>
            <a:r>
              <a:rPr lang="en-US" dirty="0"/>
              <a:t>’ panel, name the container </a:t>
            </a:r>
            <a:r>
              <a:rPr lang="en-US" i="1" dirty="0"/>
              <a:t>ai-vision-</a:t>
            </a:r>
            <a:r>
              <a:rPr lang="en-US" i="1" dirty="0" err="1"/>
              <a:t>wkshp</a:t>
            </a:r>
            <a:r>
              <a:rPr lang="en-US" dirty="0"/>
              <a:t> and set the </a:t>
            </a:r>
            <a:r>
              <a:rPr lang="en-US" i="1" dirty="0"/>
              <a:t>Anonymous access level </a:t>
            </a:r>
            <a:r>
              <a:rPr lang="en-US" dirty="0"/>
              <a:t>to ‘</a:t>
            </a:r>
            <a:r>
              <a:rPr lang="en-US" i="1" dirty="0"/>
              <a:t>Container (anonymous read access…</a:t>
            </a:r>
            <a:r>
              <a:rPr lang="en-US" dirty="0"/>
              <a:t>’  Then click </a:t>
            </a:r>
            <a:r>
              <a:rPr lang="en-US" i="1" dirty="0">
                <a:solidFill>
                  <a:srgbClr val="0070C0">
                    <a:alpha val="80000"/>
                  </a:srgbClr>
                </a:solidFill>
              </a:rPr>
              <a:t>Create</a:t>
            </a:r>
            <a:r>
              <a:rPr lang="en-US" dirty="0"/>
              <a:t> at the bottom of the pane</a:t>
            </a:r>
          </a:p>
        </p:txBody>
      </p:sp>
      <p:pic>
        <p:nvPicPr>
          <p:cNvPr id="5" name="Picture 4">
            <a:extLst>
              <a:ext uri="{FF2B5EF4-FFF2-40B4-BE49-F238E27FC236}">
                <a16:creationId xmlns:a16="http://schemas.microsoft.com/office/drawing/2014/main" id="{FD6409EB-B494-D6CB-5A01-F6C5F2006F5E}"/>
              </a:ext>
            </a:extLst>
          </p:cNvPr>
          <p:cNvPicPr>
            <a:picLocks noChangeAspect="1"/>
          </p:cNvPicPr>
          <p:nvPr/>
        </p:nvPicPr>
        <p:blipFill>
          <a:blip r:embed="rId2"/>
          <a:stretch>
            <a:fillRect/>
          </a:stretch>
        </p:blipFill>
        <p:spPr>
          <a:xfrm>
            <a:off x="405063" y="2932863"/>
            <a:ext cx="8644602" cy="3400449"/>
          </a:xfrm>
          <a:prstGeom prst="rect">
            <a:avLst/>
          </a:prstGeom>
        </p:spPr>
      </p:pic>
      <p:pic>
        <p:nvPicPr>
          <p:cNvPr id="11" name="Picture 10">
            <a:extLst>
              <a:ext uri="{FF2B5EF4-FFF2-40B4-BE49-F238E27FC236}">
                <a16:creationId xmlns:a16="http://schemas.microsoft.com/office/drawing/2014/main" id="{F76CFB66-E4E6-B8DC-07EB-C517240ED6BD}"/>
              </a:ext>
            </a:extLst>
          </p:cNvPr>
          <p:cNvPicPr>
            <a:picLocks noChangeAspect="1"/>
          </p:cNvPicPr>
          <p:nvPr/>
        </p:nvPicPr>
        <p:blipFill>
          <a:blip r:embed="rId3"/>
          <a:stretch>
            <a:fillRect/>
          </a:stretch>
        </p:blipFill>
        <p:spPr>
          <a:xfrm>
            <a:off x="9448543" y="1592402"/>
            <a:ext cx="2632004" cy="4740910"/>
          </a:xfrm>
          <a:prstGeom prst="rect">
            <a:avLst/>
          </a:prstGeom>
        </p:spPr>
      </p:pic>
    </p:spTree>
    <p:extLst>
      <p:ext uri="{BB962C8B-B14F-4D97-AF65-F5344CB8AC3E}">
        <p14:creationId xmlns:p14="http://schemas.microsoft.com/office/powerpoint/2010/main" val="317493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FDAE-E42D-62D7-56AD-78E66C5C27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BD103A-72AF-ED5D-734C-0A73EB6F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2C095768-6F17-3253-0441-BA548FCEC1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47953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70CE0-4C6A-1DC4-BCA2-5564E3CC9D4D}"/>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94E21-0278-0A70-BFF9-5BCEB7CD34BC}"/>
              </a:ext>
            </a:extLst>
          </p:cNvPr>
          <p:cNvSpPr txBox="1"/>
          <p:nvPr/>
        </p:nvSpPr>
        <p:spPr>
          <a:xfrm>
            <a:off x="550863" y="549275"/>
            <a:ext cx="5437187" cy="2986234"/>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5000" kern="1200" dirty="0">
                <a:solidFill>
                  <a:schemeClr val="tx1"/>
                </a:solidFill>
                <a:latin typeface="+mj-lt"/>
                <a:ea typeface="+mj-ea"/>
                <a:cs typeface="+mj-cs"/>
              </a:rPr>
              <a:t>LUNCH BREAK</a:t>
            </a:r>
          </a:p>
          <a:p>
            <a:pPr>
              <a:lnSpc>
                <a:spcPct val="90000"/>
              </a:lnSpc>
              <a:spcBef>
                <a:spcPct val="0"/>
              </a:spcBef>
              <a:spcAft>
                <a:spcPts val="600"/>
              </a:spcAft>
            </a:pPr>
            <a:endParaRPr lang="en-US" sz="5000" i="1" kern="1200" dirty="0">
              <a:solidFill>
                <a:schemeClr val="tx1"/>
              </a:solidFill>
              <a:latin typeface="+mj-lt"/>
              <a:ea typeface="+mj-ea"/>
              <a:cs typeface="+mj-cs"/>
            </a:endParaRPr>
          </a:p>
          <a:p>
            <a:pPr>
              <a:lnSpc>
                <a:spcPct val="90000"/>
              </a:lnSpc>
              <a:spcBef>
                <a:spcPct val="0"/>
              </a:spcBef>
              <a:spcAft>
                <a:spcPts val="600"/>
              </a:spcAft>
            </a:pPr>
            <a:r>
              <a:rPr lang="en-US" sz="5000" i="1" kern="1200" dirty="0">
                <a:solidFill>
                  <a:schemeClr val="tx1"/>
                </a:solidFill>
                <a:latin typeface="+mj-lt"/>
                <a:ea typeface="+mj-ea"/>
                <a:cs typeface="+mj-cs"/>
              </a:rPr>
              <a:t>Thank you to our sponsor Presidio</a:t>
            </a:r>
          </a:p>
        </p:txBody>
      </p:sp>
      <p:pic>
        <p:nvPicPr>
          <p:cNvPr id="3" name="Picture 2">
            <a:extLst>
              <a:ext uri="{FF2B5EF4-FFF2-40B4-BE49-F238E27FC236}">
                <a16:creationId xmlns:a16="http://schemas.microsoft.com/office/drawing/2014/main" id="{E90A9CED-61EC-4D0D-1524-4E367BC55873}"/>
              </a:ext>
            </a:extLst>
          </p:cNvPr>
          <p:cNvPicPr>
            <a:picLocks noChangeAspect="1"/>
          </p:cNvPicPr>
          <p:nvPr/>
        </p:nvPicPr>
        <p:blipFill>
          <a:blip r:embed="rId2" cstate="screen">
            <a:extLst>
              <a:ext uri="{28A0092B-C50C-407E-A947-70E740481C1C}">
                <a14:useLocalDpi xmlns:a14="http://schemas.microsoft.com/office/drawing/2010/main" val="0"/>
              </a:ext>
            </a:extLst>
          </a:blip>
          <a:srcRect l="8775" r="16225"/>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0D096C86-79DA-E714-62BF-038B8B5E57EC}"/>
              </a:ext>
            </a:extLst>
          </p:cNvPr>
          <p:cNvPicPr>
            <a:picLocks noChangeAspect="1"/>
          </p:cNvPicPr>
          <p:nvPr/>
        </p:nvPicPr>
        <p:blipFill>
          <a:blip r:embed="rId3"/>
          <a:stretch>
            <a:fillRect/>
          </a:stretch>
        </p:blipFill>
        <p:spPr>
          <a:xfrm>
            <a:off x="2070882" y="3799780"/>
            <a:ext cx="1790950" cy="438211"/>
          </a:xfrm>
          <a:prstGeom prst="rect">
            <a:avLst/>
          </a:prstGeom>
        </p:spPr>
      </p:pic>
    </p:spTree>
    <p:extLst>
      <p:ext uri="{BB962C8B-B14F-4D97-AF65-F5344CB8AC3E}">
        <p14:creationId xmlns:p14="http://schemas.microsoft.com/office/powerpoint/2010/main" val="317947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04AD-4A2D-2DFF-6F3C-F7A0125EB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8A364-59E0-D8E0-A9CE-D90EB1A79926}"/>
              </a:ext>
            </a:extLst>
          </p:cNvPr>
          <p:cNvSpPr>
            <a:spLocks noGrp="1"/>
          </p:cNvSpPr>
          <p:nvPr>
            <p:ph type="ctrTitle"/>
          </p:nvPr>
        </p:nvSpPr>
        <p:spPr>
          <a:noFill/>
        </p:spPr>
        <p:txBody>
          <a:bodyPr anchor="ctr"/>
          <a:lstStyle/>
          <a:p>
            <a:r>
              <a:rPr lang="en-US" dirty="0" err="1"/>
              <a:t>Jupyter</a:t>
            </a:r>
            <a:r>
              <a:rPr lang="en-US" dirty="0"/>
              <a:t> Notebook</a:t>
            </a:r>
          </a:p>
        </p:txBody>
      </p:sp>
      <p:pic>
        <p:nvPicPr>
          <p:cNvPr id="11" name="Picture Placeholder 15" descr="Data points digital background">
            <a:extLst>
              <a:ext uri="{FF2B5EF4-FFF2-40B4-BE49-F238E27FC236}">
                <a16:creationId xmlns:a16="http://schemas.microsoft.com/office/drawing/2014/main" id="{A7C31554-FB9F-5B59-D238-BA96BDBCD4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879056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6CC6-40AA-FAD8-7FAD-0B54C1FF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91B2-D99F-5E0F-CBE8-6ACC81C24BC9}"/>
              </a:ext>
            </a:extLst>
          </p:cNvPr>
          <p:cNvSpPr>
            <a:spLocks noGrp="1"/>
          </p:cNvSpPr>
          <p:nvPr>
            <p:ph type="title"/>
          </p:nvPr>
        </p:nvSpPr>
        <p:spPr>
          <a:xfrm>
            <a:off x="563563" y="474345"/>
            <a:ext cx="11077574" cy="565785"/>
          </a:xfrm>
        </p:spPr>
        <p:txBody>
          <a:bodyPr>
            <a:noAutofit/>
          </a:bodyPr>
          <a:lstStyle/>
          <a:p>
            <a:r>
              <a:rPr lang="en-US" sz="4000" dirty="0"/>
              <a:t>What is a </a:t>
            </a:r>
            <a:r>
              <a:rPr lang="en-US" sz="4000" dirty="0" err="1"/>
              <a:t>Jupyter</a:t>
            </a:r>
            <a:r>
              <a:rPr lang="en-US" sz="4000" dirty="0"/>
              <a:t> Notebook?</a:t>
            </a:r>
          </a:p>
        </p:txBody>
      </p:sp>
      <p:sp>
        <p:nvSpPr>
          <p:cNvPr id="7" name="Text Placeholder 6">
            <a:extLst>
              <a:ext uri="{FF2B5EF4-FFF2-40B4-BE49-F238E27FC236}">
                <a16:creationId xmlns:a16="http://schemas.microsoft.com/office/drawing/2014/main" id="{E45D52C8-B7C1-4A6B-ABB3-F0DF5D248960}"/>
              </a:ext>
            </a:extLst>
          </p:cNvPr>
          <p:cNvSpPr>
            <a:spLocks noGrp="1"/>
          </p:cNvSpPr>
          <p:nvPr>
            <p:ph type="body" idx="1"/>
          </p:nvPr>
        </p:nvSpPr>
        <p:spPr>
          <a:xfrm>
            <a:off x="4641658" y="2089523"/>
            <a:ext cx="6583391" cy="2678953"/>
          </a:xfrm>
        </p:spPr>
        <p:txBody>
          <a:bodyPr vert="horz" wrap="square" lIns="0" tIns="0" rIns="0" bIns="0" rtlCol="0" anchor="t">
            <a:normAutofit fontScale="85000" lnSpcReduction="20000"/>
          </a:bodyPr>
          <a:lstStyle/>
          <a:p>
            <a:r>
              <a:rPr lang="en-US" dirty="0"/>
              <a:t>A </a:t>
            </a:r>
            <a:r>
              <a:rPr lang="en-US" dirty="0" err="1"/>
              <a:t>Jupyter</a:t>
            </a:r>
            <a:r>
              <a:rPr lang="en-US" dirty="0"/>
              <a:t> Notebook is an open-source, web-based interactive environment for creating and sharing documents containing live code, equations, visualizations, and narrative text, popular in data science for its ability to combine code execution (Python, R, Julia, etc.) with rich output in a single, shareable .</a:t>
            </a:r>
            <a:r>
              <a:rPr lang="en-US" dirty="0" err="1"/>
              <a:t>ipynb</a:t>
            </a:r>
            <a:r>
              <a:rPr lang="en-US" dirty="0"/>
              <a:t> file. It's like a digital lab notebook, allowing users to explain their analysis step-by-step, run code in "cells," see results immediately (charts, tables), and document the process, making it great for research, teaching, and reporting</a:t>
            </a:r>
            <a:endParaRPr lang="en-US" i="1" dirty="0">
              <a:solidFill>
                <a:srgbClr val="FF0000">
                  <a:alpha val="80000"/>
                </a:srgbClr>
              </a:solidFill>
            </a:endParaRPr>
          </a:p>
        </p:txBody>
      </p:sp>
      <p:pic>
        <p:nvPicPr>
          <p:cNvPr id="3" name="Picture 2">
            <a:hlinkClick r:id="rId2"/>
            <a:extLst>
              <a:ext uri="{FF2B5EF4-FFF2-40B4-BE49-F238E27FC236}">
                <a16:creationId xmlns:a16="http://schemas.microsoft.com/office/drawing/2014/main" id="{84DAF95C-41FB-BE73-DF6D-1434020115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86439" y="5408104"/>
            <a:ext cx="2909383" cy="1081414"/>
          </a:xfrm>
          <a:prstGeom prst="rect">
            <a:avLst/>
          </a:prstGeom>
        </p:spPr>
      </p:pic>
      <p:pic>
        <p:nvPicPr>
          <p:cNvPr id="6" name="Picture 5">
            <a:extLst>
              <a:ext uri="{FF2B5EF4-FFF2-40B4-BE49-F238E27FC236}">
                <a16:creationId xmlns:a16="http://schemas.microsoft.com/office/drawing/2014/main" id="{19976AD1-56C2-32BD-E533-5C09770D61F9}"/>
              </a:ext>
            </a:extLst>
          </p:cNvPr>
          <p:cNvPicPr>
            <a:picLocks noChangeAspect="1"/>
          </p:cNvPicPr>
          <p:nvPr/>
        </p:nvPicPr>
        <p:blipFill>
          <a:blip r:embed="rId4"/>
          <a:stretch>
            <a:fillRect/>
          </a:stretch>
        </p:blipFill>
        <p:spPr>
          <a:xfrm>
            <a:off x="654269" y="2398668"/>
            <a:ext cx="3389907" cy="1650898"/>
          </a:xfrm>
          <a:prstGeom prst="rect">
            <a:avLst/>
          </a:prstGeom>
        </p:spPr>
      </p:pic>
    </p:spTree>
    <p:extLst>
      <p:ext uri="{BB962C8B-B14F-4D97-AF65-F5344CB8AC3E}">
        <p14:creationId xmlns:p14="http://schemas.microsoft.com/office/powerpoint/2010/main" val="1351663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059A-5631-41A4-44BA-A67BDD36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0273-052B-9204-FA21-F5D415A1D255}"/>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a:t>
            </a:r>
          </a:p>
        </p:txBody>
      </p:sp>
      <p:sp>
        <p:nvSpPr>
          <p:cNvPr id="7" name="Text Placeholder 6">
            <a:extLst>
              <a:ext uri="{FF2B5EF4-FFF2-40B4-BE49-F238E27FC236}">
                <a16:creationId xmlns:a16="http://schemas.microsoft.com/office/drawing/2014/main" id="{B963CED3-9809-20A6-8C36-CCAEA8A5C3B7}"/>
              </a:ext>
            </a:extLst>
          </p:cNvPr>
          <p:cNvSpPr>
            <a:spLocks noGrp="1"/>
          </p:cNvSpPr>
          <p:nvPr>
            <p:ph type="body" idx="1"/>
          </p:nvPr>
        </p:nvSpPr>
        <p:spPr>
          <a:xfrm>
            <a:off x="456966" y="1603903"/>
            <a:ext cx="2735551" cy="4662890"/>
          </a:xfrm>
        </p:spPr>
        <p:txBody>
          <a:bodyPr>
            <a:normAutofit fontScale="92500" lnSpcReduction="20000"/>
          </a:bodyPr>
          <a:lstStyle/>
          <a:p>
            <a:r>
              <a:rPr lang="en-US" dirty="0"/>
              <a:t>In </a:t>
            </a:r>
            <a:r>
              <a:rPr lang="en-US" dirty="0" err="1"/>
              <a:t>VSCode</a:t>
            </a:r>
            <a:r>
              <a:rPr lang="en-US" dirty="0"/>
              <a:t>, open the </a:t>
            </a:r>
            <a:r>
              <a:rPr lang="en-US" i="1" dirty="0"/>
              <a:t>ai-</a:t>
            </a:r>
            <a:r>
              <a:rPr lang="en-US" i="1" dirty="0" err="1"/>
              <a:t>workshop.ipynb</a:t>
            </a:r>
            <a:r>
              <a:rPr lang="en-US" dirty="0"/>
              <a:t> file</a:t>
            </a:r>
          </a:p>
          <a:p>
            <a:endParaRPr lang="en-US" dirty="0"/>
          </a:p>
          <a:p>
            <a:r>
              <a:rPr lang="en-US" dirty="0"/>
              <a:t>Click the run arrow icon in the upper left corner of the first notebook cell</a:t>
            </a:r>
          </a:p>
          <a:p>
            <a:endParaRPr lang="en-US" dirty="0"/>
          </a:p>
          <a:p>
            <a:r>
              <a:rPr lang="en-US" dirty="0"/>
              <a:t>See the next slide for details on what happens during the first initial run of a </a:t>
            </a:r>
            <a:r>
              <a:rPr lang="en-US" dirty="0" err="1"/>
              <a:t>Jupyter</a:t>
            </a:r>
            <a:r>
              <a:rPr lang="en-US" dirty="0"/>
              <a:t> notebook cell in </a:t>
            </a:r>
            <a:r>
              <a:rPr lang="en-US" dirty="0" err="1"/>
              <a:t>VSCode</a:t>
            </a:r>
            <a:endParaRPr lang="en-US" dirty="0"/>
          </a:p>
        </p:txBody>
      </p:sp>
      <p:pic>
        <p:nvPicPr>
          <p:cNvPr id="4" name="Picture 3">
            <a:extLst>
              <a:ext uri="{FF2B5EF4-FFF2-40B4-BE49-F238E27FC236}">
                <a16:creationId xmlns:a16="http://schemas.microsoft.com/office/drawing/2014/main" id="{09CCDA41-01A9-A0D1-5D14-95A076D1ECD0}"/>
              </a:ext>
            </a:extLst>
          </p:cNvPr>
          <p:cNvPicPr>
            <a:picLocks noChangeAspect="1"/>
          </p:cNvPicPr>
          <p:nvPr/>
        </p:nvPicPr>
        <p:blipFill>
          <a:blip r:embed="rId2"/>
          <a:stretch>
            <a:fillRect/>
          </a:stretch>
        </p:blipFill>
        <p:spPr>
          <a:xfrm>
            <a:off x="3890935" y="1603903"/>
            <a:ext cx="7988122" cy="4532586"/>
          </a:xfrm>
          <a:prstGeom prst="rect">
            <a:avLst/>
          </a:prstGeom>
        </p:spPr>
      </p:pic>
    </p:spTree>
    <p:extLst>
      <p:ext uri="{BB962C8B-B14F-4D97-AF65-F5344CB8AC3E}">
        <p14:creationId xmlns:p14="http://schemas.microsoft.com/office/powerpoint/2010/main" val="337126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7E3-84A6-78BA-EF8A-14A9B6727FF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768B0-3B13-9C27-4906-1C21B1322A0C}"/>
              </a:ext>
            </a:extLst>
          </p:cNvPr>
          <p:cNvSpPr txBox="1"/>
          <p:nvPr/>
        </p:nvSpPr>
        <p:spPr>
          <a:xfrm>
            <a:off x="4256517" y="1269030"/>
            <a:ext cx="7709511" cy="5179367"/>
          </a:xfrm>
          <a:prstGeom prst="rect">
            <a:avLst/>
          </a:prstGeom>
          <a:noFill/>
        </p:spPr>
        <p:txBody>
          <a:bodyPr wrap="square">
            <a:spAutoFit/>
          </a:bodyPr>
          <a:lstStyle/>
          <a:p>
            <a:pPr>
              <a:lnSpc>
                <a:spcPts val="4000"/>
              </a:lnSpc>
            </a:pPr>
            <a:r>
              <a:rPr lang="en-US" sz="2800" dirty="0"/>
              <a:t>RTP Campus Building 1 Facilities</a:t>
            </a:r>
          </a:p>
          <a:p>
            <a:pPr>
              <a:lnSpc>
                <a:spcPts val="4000"/>
              </a:lnSpc>
            </a:pPr>
            <a:r>
              <a:rPr lang="en-US" sz="2800" dirty="0"/>
              <a:t>No food or drink in classroom</a:t>
            </a:r>
          </a:p>
          <a:p>
            <a:pPr>
              <a:lnSpc>
                <a:spcPts val="4000"/>
              </a:lnSpc>
            </a:pPr>
            <a:r>
              <a:rPr lang="en-US" sz="2800" dirty="0"/>
              <a:t>Pictures /  Vids – posting to social media approval</a:t>
            </a:r>
          </a:p>
          <a:p>
            <a:pPr>
              <a:lnSpc>
                <a:spcPts val="4000"/>
              </a:lnSpc>
            </a:pPr>
            <a:r>
              <a:rPr lang="en-US" sz="2800" dirty="0"/>
              <a:t>Lunch – downstairs in Room 117</a:t>
            </a:r>
          </a:p>
          <a:p>
            <a:pPr>
              <a:lnSpc>
                <a:spcPts val="4000"/>
              </a:lnSpc>
            </a:pPr>
            <a:r>
              <a:rPr lang="en-US" sz="2800" dirty="0"/>
              <a:t>Materials are owned by Wake Tech</a:t>
            </a:r>
          </a:p>
          <a:p>
            <a:pPr>
              <a:lnSpc>
                <a:spcPts val="4000"/>
              </a:lnSpc>
            </a:pPr>
            <a:r>
              <a:rPr lang="en-US" sz="2800" dirty="0"/>
              <a:t>Information you learn can be shared!</a:t>
            </a:r>
          </a:p>
          <a:p>
            <a:pPr>
              <a:lnSpc>
                <a:spcPts val="4000"/>
              </a:lnSpc>
            </a:pPr>
            <a:endParaRPr lang="en-US" sz="2800" dirty="0"/>
          </a:p>
          <a:p>
            <a:pPr>
              <a:lnSpc>
                <a:spcPts val="4000"/>
              </a:lnSpc>
            </a:pPr>
            <a:r>
              <a:rPr lang="en-US" sz="2800" i="1" dirty="0"/>
              <a:t>If you have to leave before we finish:</a:t>
            </a:r>
          </a:p>
          <a:p>
            <a:pPr>
              <a:lnSpc>
                <a:spcPts val="4000"/>
              </a:lnSpc>
            </a:pPr>
            <a:r>
              <a:rPr lang="en-US" sz="2800" dirty="0"/>
              <a:t>  Be sure to complete feedback form at end of deck</a:t>
            </a:r>
          </a:p>
          <a:p>
            <a:pPr>
              <a:lnSpc>
                <a:spcPts val="4000"/>
              </a:lnSpc>
            </a:pPr>
            <a:r>
              <a:rPr lang="en-US" sz="2800" dirty="0"/>
              <a:t>  Be sure to get your swag bag!</a:t>
            </a:r>
          </a:p>
        </p:txBody>
      </p:sp>
      <p:pic>
        <p:nvPicPr>
          <p:cNvPr id="3" name="Picture 2">
            <a:extLst>
              <a:ext uri="{FF2B5EF4-FFF2-40B4-BE49-F238E27FC236}">
                <a16:creationId xmlns:a16="http://schemas.microsoft.com/office/drawing/2014/main" id="{50CB9874-5071-F8EE-234D-3265653DA5A7}"/>
              </a:ext>
            </a:extLst>
          </p:cNvPr>
          <p:cNvPicPr>
            <a:picLocks noChangeAspect="1"/>
          </p:cNvPicPr>
          <p:nvPr/>
        </p:nvPicPr>
        <p:blipFill>
          <a:blip r:embed="rId2"/>
          <a:stretch>
            <a:fillRect/>
          </a:stretch>
        </p:blipFill>
        <p:spPr>
          <a:xfrm>
            <a:off x="614855" y="710999"/>
            <a:ext cx="3261007" cy="2090389"/>
          </a:xfrm>
          <a:prstGeom prst="rect">
            <a:avLst/>
          </a:prstGeom>
        </p:spPr>
      </p:pic>
    </p:spTree>
    <p:extLst>
      <p:ext uri="{BB962C8B-B14F-4D97-AF65-F5344CB8AC3E}">
        <p14:creationId xmlns:p14="http://schemas.microsoft.com/office/powerpoint/2010/main" val="36274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87BD-5912-7B69-CBD0-ED06942BF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951BE-881A-F24A-724E-A483F3EE431E}"/>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 Initial Run</a:t>
            </a:r>
          </a:p>
        </p:txBody>
      </p:sp>
      <p:sp>
        <p:nvSpPr>
          <p:cNvPr id="7" name="Text Placeholder 6">
            <a:extLst>
              <a:ext uri="{FF2B5EF4-FFF2-40B4-BE49-F238E27FC236}">
                <a16:creationId xmlns:a16="http://schemas.microsoft.com/office/drawing/2014/main" id="{4F4944A6-3661-27ED-BB2B-A0D4ADFCF60C}"/>
              </a:ext>
            </a:extLst>
          </p:cNvPr>
          <p:cNvSpPr>
            <a:spLocks noGrp="1"/>
          </p:cNvSpPr>
          <p:nvPr>
            <p:ph type="body" idx="1"/>
          </p:nvPr>
        </p:nvSpPr>
        <p:spPr>
          <a:xfrm>
            <a:off x="230347" y="1415832"/>
            <a:ext cx="3553377" cy="5126858"/>
          </a:xfrm>
        </p:spPr>
        <p:txBody>
          <a:bodyPr vert="horz" wrap="square" lIns="0" tIns="0" rIns="0" bIns="0" rtlCol="0" anchor="t">
            <a:normAutofit/>
          </a:bodyPr>
          <a:lstStyle/>
          <a:p>
            <a:pPr marL="457200" indent="-457200">
              <a:buAutoNum type="arabicParenR"/>
            </a:pPr>
            <a:r>
              <a:rPr lang="en-US" sz="1400" dirty="0"/>
              <a:t>In the ‘</a:t>
            </a:r>
            <a:r>
              <a:rPr lang="en-US" sz="1400" i="1" dirty="0"/>
              <a:t>Select Kernel</a:t>
            </a:r>
            <a:r>
              <a:rPr lang="en-US" sz="1400" dirty="0"/>
              <a:t>’ dialog box that appears when you execute the first cell in the notebook, click the ‘</a:t>
            </a:r>
            <a:r>
              <a:rPr lang="en-US" sz="1400" i="1" dirty="0"/>
              <a:t>Install/Enable suggested extensions</a:t>
            </a:r>
            <a:r>
              <a:rPr lang="en-US" sz="1400" dirty="0"/>
              <a:t>’ choice</a:t>
            </a:r>
          </a:p>
          <a:p>
            <a:pPr marL="457200" indent="-457200">
              <a:buAutoNum type="arabicParenR"/>
            </a:pPr>
            <a:r>
              <a:rPr lang="en-US" sz="1400" dirty="0"/>
              <a:t>In the next ‘</a:t>
            </a:r>
            <a:r>
              <a:rPr lang="en-US" sz="1400" i="1" dirty="0"/>
              <a:t>Select Another Kernel</a:t>
            </a:r>
            <a:r>
              <a:rPr lang="en-US" sz="1400" dirty="0"/>
              <a:t>’ window, click ‘</a:t>
            </a:r>
            <a:r>
              <a:rPr lang="en-US" sz="1400" i="1" dirty="0"/>
              <a:t>Python Environments</a:t>
            </a:r>
            <a:r>
              <a:rPr lang="en-US" sz="1400" dirty="0"/>
              <a:t>’</a:t>
            </a:r>
          </a:p>
          <a:p>
            <a:pPr marL="457200" indent="-457200">
              <a:buAutoNum type="arabicParenR"/>
            </a:pPr>
            <a:r>
              <a:rPr lang="en-US" sz="1400" dirty="0"/>
              <a:t>In the next ‘</a:t>
            </a:r>
            <a:r>
              <a:rPr lang="en-US" sz="1400" i="1" dirty="0"/>
              <a:t>Select a Python Environment</a:t>
            </a:r>
            <a:r>
              <a:rPr lang="en-US" sz="1400" dirty="0"/>
              <a:t>’ window, click </a:t>
            </a:r>
            <a:r>
              <a:rPr lang="en-US" sz="1400" i="1" dirty="0"/>
              <a:t>.</a:t>
            </a:r>
            <a:r>
              <a:rPr lang="en-US" sz="1400" i="1" dirty="0" err="1"/>
              <a:t>venv</a:t>
            </a:r>
            <a:r>
              <a:rPr lang="en-US" sz="1400" i="1" dirty="0"/>
              <a:t> (Python 3.13.x) .</a:t>
            </a:r>
            <a:r>
              <a:rPr lang="en-US" sz="1400" i="1" dirty="0" err="1"/>
              <a:t>venv</a:t>
            </a:r>
            <a:r>
              <a:rPr lang="en-US" sz="1400" i="1" dirty="0"/>
              <a:t>\Scripts\python.exe</a:t>
            </a:r>
          </a:p>
          <a:p>
            <a:pPr marL="457200" indent="-457200">
              <a:buAutoNum type="arabicParenR"/>
            </a:pPr>
            <a:r>
              <a:rPr lang="en-US" sz="1400" dirty="0"/>
              <a:t>When the ‘Do you want to allow public and private networks…’ window appears, click ‘Cancel’</a:t>
            </a:r>
          </a:p>
          <a:p>
            <a:pPr marL="457200" indent="-457200">
              <a:buAutoNum type="arabicParenR"/>
            </a:pPr>
            <a:r>
              <a:rPr lang="en-US" sz="1400" dirty="0"/>
              <a:t>Finally, click the ‘</a:t>
            </a:r>
            <a:r>
              <a:rPr lang="en-US" sz="1400" i="1" dirty="0"/>
              <a:t>Install</a:t>
            </a:r>
            <a:r>
              <a:rPr lang="en-US" sz="1400" dirty="0"/>
              <a:t>’ choice on the ‘</a:t>
            </a:r>
            <a:r>
              <a:rPr lang="en-US" sz="1400" i="1" dirty="0"/>
              <a:t>Running cells…</a:t>
            </a:r>
            <a:r>
              <a:rPr lang="en-US" sz="1400" dirty="0"/>
              <a:t>’ dialog window</a:t>
            </a:r>
          </a:p>
          <a:p>
            <a:pPr marL="457200" indent="-457200">
              <a:buAutoNum type="arabicParenR"/>
            </a:pPr>
            <a:endParaRPr lang="en-US" sz="1400" dirty="0"/>
          </a:p>
          <a:p>
            <a:r>
              <a:rPr lang="en-US" sz="1400" dirty="0" err="1"/>
              <a:t>Jupyter</a:t>
            </a:r>
            <a:r>
              <a:rPr lang="en-US" sz="1400" dirty="0"/>
              <a:t> Notebook cells will now be enabled in </a:t>
            </a:r>
            <a:r>
              <a:rPr lang="en-US" sz="1400" dirty="0" err="1"/>
              <a:t>VSCode</a:t>
            </a:r>
            <a:r>
              <a:rPr lang="en-US" sz="1400" dirty="0"/>
              <a:t> (if it doesn’t work, close and reopen </a:t>
            </a:r>
            <a:r>
              <a:rPr lang="en-US" sz="1400" dirty="0" err="1"/>
              <a:t>VSCode</a:t>
            </a:r>
            <a:r>
              <a:rPr lang="en-US" sz="1400" dirty="0"/>
              <a:t>)</a:t>
            </a:r>
          </a:p>
        </p:txBody>
      </p:sp>
      <p:pic>
        <p:nvPicPr>
          <p:cNvPr id="4" name="Picture 3">
            <a:extLst>
              <a:ext uri="{FF2B5EF4-FFF2-40B4-BE49-F238E27FC236}">
                <a16:creationId xmlns:a16="http://schemas.microsoft.com/office/drawing/2014/main" id="{0F3F60EB-4BD6-5F9B-8AC5-F3AE82D21FD8}"/>
              </a:ext>
            </a:extLst>
          </p:cNvPr>
          <p:cNvPicPr>
            <a:picLocks noChangeAspect="1"/>
          </p:cNvPicPr>
          <p:nvPr/>
        </p:nvPicPr>
        <p:blipFill>
          <a:blip r:embed="rId2"/>
          <a:stretch>
            <a:fillRect/>
          </a:stretch>
        </p:blipFill>
        <p:spPr>
          <a:xfrm>
            <a:off x="3890015" y="1040130"/>
            <a:ext cx="7116168" cy="1267002"/>
          </a:xfrm>
          <a:prstGeom prst="rect">
            <a:avLst/>
          </a:prstGeom>
        </p:spPr>
      </p:pic>
      <p:pic>
        <p:nvPicPr>
          <p:cNvPr id="6" name="Picture 5">
            <a:extLst>
              <a:ext uri="{FF2B5EF4-FFF2-40B4-BE49-F238E27FC236}">
                <a16:creationId xmlns:a16="http://schemas.microsoft.com/office/drawing/2014/main" id="{0B710677-9934-6BC9-4103-ACD6F01CFD1C}"/>
              </a:ext>
            </a:extLst>
          </p:cNvPr>
          <p:cNvPicPr>
            <a:picLocks noChangeAspect="1"/>
          </p:cNvPicPr>
          <p:nvPr/>
        </p:nvPicPr>
        <p:blipFill>
          <a:blip r:embed="rId3"/>
          <a:stretch>
            <a:fillRect/>
          </a:stretch>
        </p:blipFill>
        <p:spPr>
          <a:xfrm>
            <a:off x="4155705" y="2264107"/>
            <a:ext cx="7125694" cy="1228896"/>
          </a:xfrm>
          <a:prstGeom prst="rect">
            <a:avLst/>
          </a:prstGeom>
        </p:spPr>
      </p:pic>
      <p:pic>
        <p:nvPicPr>
          <p:cNvPr id="9" name="Picture 8">
            <a:extLst>
              <a:ext uri="{FF2B5EF4-FFF2-40B4-BE49-F238E27FC236}">
                <a16:creationId xmlns:a16="http://schemas.microsoft.com/office/drawing/2014/main" id="{D1B2BB82-12A7-B7A7-4645-A757A4267540}"/>
              </a:ext>
            </a:extLst>
          </p:cNvPr>
          <p:cNvPicPr>
            <a:picLocks noChangeAspect="1"/>
          </p:cNvPicPr>
          <p:nvPr/>
        </p:nvPicPr>
        <p:blipFill>
          <a:blip r:embed="rId4"/>
          <a:stretch>
            <a:fillRect/>
          </a:stretch>
        </p:blipFill>
        <p:spPr>
          <a:xfrm>
            <a:off x="4421395" y="3429000"/>
            <a:ext cx="7125694" cy="1562318"/>
          </a:xfrm>
          <a:prstGeom prst="rect">
            <a:avLst/>
          </a:prstGeom>
        </p:spPr>
      </p:pic>
      <p:pic>
        <p:nvPicPr>
          <p:cNvPr id="11" name="Picture 10">
            <a:extLst>
              <a:ext uri="{FF2B5EF4-FFF2-40B4-BE49-F238E27FC236}">
                <a16:creationId xmlns:a16="http://schemas.microsoft.com/office/drawing/2014/main" id="{1E496CD5-1711-FB24-551F-DA8BAA1B4A4F}"/>
              </a:ext>
            </a:extLst>
          </p:cNvPr>
          <p:cNvPicPr>
            <a:picLocks noChangeAspect="1"/>
          </p:cNvPicPr>
          <p:nvPr/>
        </p:nvPicPr>
        <p:blipFill>
          <a:blip r:embed="rId5"/>
          <a:stretch>
            <a:fillRect/>
          </a:stretch>
        </p:blipFill>
        <p:spPr>
          <a:xfrm>
            <a:off x="5399255" y="5007372"/>
            <a:ext cx="1802921" cy="1749002"/>
          </a:xfrm>
          <a:prstGeom prst="rect">
            <a:avLst/>
          </a:prstGeom>
        </p:spPr>
      </p:pic>
      <p:pic>
        <p:nvPicPr>
          <p:cNvPr id="13" name="Picture 12">
            <a:extLst>
              <a:ext uri="{FF2B5EF4-FFF2-40B4-BE49-F238E27FC236}">
                <a16:creationId xmlns:a16="http://schemas.microsoft.com/office/drawing/2014/main" id="{694A119E-4379-17D7-482F-1F1F70AB12D5}"/>
              </a:ext>
            </a:extLst>
          </p:cNvPr>
          <p:cNvPicPr>
            <a:picLocks noChangeAspect="1"/>
          </p:cNvPicPr>
          <p:nvPr/>
        </p:nvPicPr>
        <p:blipFill>
          <a:blip r:embed="rId6"/>
          <a:stretch>
            <a:fillRect/>
          </a:stretch>
        </p:blipFill>
        <p:spPr>
          <a:xfrm>
            <a:off x="7640397" y="5402892"/>
            <a:ext cx="3641002" cy="980763"/>
          </a:xfrm>
          <a:prstGeom prst="rect">
            <a:avLst/>
          </a:prstGeom>
        </p:spPr>
      </p:pic>
    </p:spTree>
    <p:extLst>
      <p:ext uri="{BB962C8B-B14F-4D97-AF65-F5344CB8AC3E}">
        <p14:creationId xmlns:p14="http://schemas.microsoft.com/office/powerpoint/2010/main" val="911376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AF1E-2E06-5052-E399-AACDD57B3E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A6CA42-0847-E2B4-8215-DF634944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6EA961C2-9515-9905-E132-E5F39204729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751871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825D-C204-2B4C-3C24-9B2093A66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F89-00FC-7CFB-090D-5210BF357676}"/>
              </a:ext>
            </a:extLst>
          </p:cNvPr>
          <p:cNvSpPr>
            <a:spLocks noGrp="1"/>
          </p:cNvSpPr>
          <p:nvPr>
            <p:ph type="title"/>
          </p:nvPr>
        </p:nvSpPr>
        <p:spPr>
          <a:xfrm>
            <a:off x="557213" y="2526622"/>
            <a:ext cx="11077574" cy="1804756"/>
          </a:xfrm>
        </p:spPr>
        <p:txBody>
          <a:bodyPr>
            <a:noAutofit/>
          </a:bodyPr>
          <a:lstStyle/>
          <a:p>
            <a:pPr algn="ctr"/>
            <a:r>
              <a:rPr lang="en-US" sz="4000" dirty="0" err="1"/>
              <a:t>Jupyter</a:t>
            </a:r>
            <a:r>
              <a:rPr lang="en-US" sz="4000" dirty="0"/>
              <a:t> Notebook – Stepping Thru The Code</a:t>
            </a:r>
            <a:br>
              <a:rPr lang="en-US" sz="4000" dirty="0"/>
            </a:br>
            <a:br>
              <a:rPr lang="en-US" sz="4000" dirty="0"/>
            </a:br>
            <a:r>
              <a:rPr lang="en-US" sz="4000" dirty="0"/>
              <a:t>Live Demo</a:t>
            </a:r>
            <a:br>
              <a:rPr lang="en-US" sz="4000" dirty="0"/>
            </a:br>
            <a:br>
              <a:rPr lang="en-US" sz="4000" dirty="0"/>
            </a:br>
            <a:r>
              <a:rPr lang="en-US" sz="2800" i="1" dirty="0"/>
              <a:t>explain all component parts – modules, functions (</a:t>
            </a:r>
            <a:r>
              <a:rPr lang="en-US" sz="2800" i="1" dirty="0" err="1"/>
              <a:t>apis</a:t>
            </a:r>
            <a:r>
              <a:rPr lang="en-US" sz="2800" i="1" dirty="0"/>
              <a:t>), logic, </a:t>
            </a:r>
            <a:r>
              <a:rPr lang="en-US" sz="2800" i="1" dirty="0" err="1"/>
              <a:t>etc</a:t>
            </a:r>
            <a:endParaRPr lang="en-US" sz="4000" i="1" dirty="0"/>
          </a:p>
        </p:txBody>
      </p:sp>
    </p:spTree>
    <p:extLst>
      <p:ext uri="{BB962C8B-B14F-4D97-AF65-F5344CB8AC3E}">
        <p14:creationId xmlns:p14="http://schemas.microsoft.com/office/powerpoint/2010/main" val="3345409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62EB-9E2B-7D07-A1E1-2CCD278B07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94FDE-AE05-5BF0-DA7C-E4F9F4816B0A}"/>
              </a:ext>
            </a:extLst>
          </p:cNvPr>
          <p:cNvSpPr>
            <a:spLocks noGrp="1"/>
          </p:cNvSpPr>
          <p:nvPr>
            <p:ph type="ctrTitle"/>
          </p:nvPr>
        </p:nvSpPr>
        <p:spPr>
          <a:noFill/>
        </p:spPr>
        <p:txBody>
          <a:bodyPr anchor="ctr"/>
          <a:lstStyle/>
          <a:p>
            <a:r>
              <a:rPr lang="en-US" dirty="0"/>
              <a:t>Arduino</a:t>
            </a:r>
          </a:p>
        </p:txBody>
      </p:sp>
      <p:pic>
        <p:nvPicPr>
          <p:cNvPr id="11" name="Picture Placeholder 15" descr="Data points digital background">
            <a:extLst>
              <a:ext uri="{FF2B5EF4-FFF2-40B4-BE49-F238E27FC236}">
                <a16:creationId xmlns:a16="http://schemas.microsoft.com/office/drawing/2014/main" id="{A7EC8291-4413-F8C1-2BC9-2D72F0110A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20342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4488-6D92-353F-256E-DCF2AC2BF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FEB1E-DC2A-11D3-218C-6E8042206C4B}"/>
              </a:ext>
            </a:extLst>
          </p:cNvPr>
          <p:cNvSpPr>
            <a:spLocks noGrp="1"/>
          </p:cNvSpPr>
          <p:nvPr>
            <p:ph type="title"/>
          </p:nvPr>
        </p:nvSpPr>
        <p:spPr>
          <a:xfrm>
            <a:off x="649624" y="1302684"/>
            <a:ext cx="11077574" cy="565785"/>
          </a:xfrm>
        </p:spPr>
        <p:txBody>
          <a:bodyPr>
            <a:noAutofit/>
          </a:bodyPr>
          <a:lstStyle/>
          <a:p>
            <a:r>
              <a:rPr lang="en-US" sz="4000" dirty="0"/>
              <a:t>Couple of slides here about the Arduino</a:t>
            </a:r>
          </a:p>
        </p:txBody>
      </p:sp>
      <p:sp>
        <p:nvSpPr>
          <p:cNvPr id="7" name="Text Placeholder 6">
            <a:extLst>
              <a:ext uri="{FF2B5EF4-FFF2-40B4-BE49-F238E27FC236}">
                <a16:creationId xmlns:a16="http://schemas.microsoft.com/office/drawing/2014/main" id="{9C3FB248-072C-6C6F-12B4-8CD5FECC30F9}"/>
              </a:ext>
            </a:extLst>
          </p:cNvPr>
          <p:cNvSpPr>
            <a:spLocks noGrp="1"/>
          </p:cNvSpPr>
          <p:nvPr>
            <p:ph type="body" idx="1"/>
          </p:nvPr>
        </p:nvSpPr>
        <p:spPr>
          <a:xfrm>
            <a:off x="558567" y="2500219"/>
            <a:ext cx="11074866" cy="2678953"/>
          </a:xfrm>
        </p:spPr>
        <p:txBody>
          <a:bodyPr vert="horz" wrap="square" lIns="0" tIns="0" rIns="0" bIns="0" rtlCol="0" anchor="t">
            <a:normAutofit fontScale="92500" lnSpcReduction="10000"/>
          </a:bodyPr>
          <a:lstStyle/>
          <a:p>
            <a:r>
              <a:rPr lang="en-US" dirty="0"/>
              <a:t>What is Arduino</a:t>
            </a:r>
          </a:p>
          <a:p>
            <a:r>
              <a:rPr lang="en-US" dirty="0"/>
              <a:t>How to set it up / connect it</a:t>
            </a:r>
          </a:p>
          <a:p>
            <a:r>
              <a:rPr lang="en-US" dirty="0"/>
              <a:t>Wire it into the servo motor</a:t>
            </a:r>
          </a:p>
          <a:p>
            <a:r>
              <a:rPr lang="en-US" dirty="0"/>
              <a:t>Put the popsicle stick on the motor, </a:t>
            </a:r>
            <a:r>
              <a:rPr lang="en-US" dirty="0" err="1"/>
              <a:t>etc</a:t>
            </a:r>
            <a:endParaRPr lang="en-US" dirty="0">
              <a:solidFill>
                <a:srgbClr val="FFFFFF">
                  <a:alpha val="80000"/>
                </a:srgbClr>
              </a:solidFill>
            </a:endParaRPr>
          </a:p>
          <a:p>
            <a:endParaRPr lang="en-US" dirty="0">
              <a:solidFill>
                <a:srgbClr val="FFFFFF">
                  <a:alpha val="80000"/>
                </a:srgbClr>
              </a:solidFill>
            </a:endParaRPr>
          </a:p>
          <a:p>
            <a:r>
              <a:rPr lang="en-US" i="1" dirty="0">
                <a:solidFill>
                  <a:srgbClr val="FF0000">
                    <a:alpha val="80000"/>
                  </a:srgbClr>
                </a:solidFill>
              </a:rPr>
              <a:t>Add note/pic about checking the com port in Device </a:t>
            </a:r>
            <a:r>
              <a:rPr lang="en-US" i="1" dirty="0" err="1">
                <a:solidFill>
                  <a:srgbClr val="FF0000">
                    <a:alpha val="80000"/>
                  </a:srgbClr>
                </a:solidFill>
              </a:rPr>
              <a:t>mgr</a:t>
            </a:r>
            <a:r>
              <a:rPr lang="en-US" i="1" dirty="0">
                <a:solidFill>
                  <a:srgbClr val="FF0000">
                    <a:alpha val="80000"/>
                  </a:srgbClr>
                </a:solidFill>
              </a:rPr>
              <a:t> and adding it to notebook code</a:t>
            </a:r>
            <a:endParaRPr lang="en-US" dirty="0">
              <a:solidFill>
                <a:srgbClr val="FFFFFF">
                  <a:alpha val="80000"/>
                </a:srgbClr>
              </a:solidFill>
            </a:endParaRPr>
          </a:p>
        </p:txBody>
      </p:sp>
      <p:pic>
        <p:nvPicPr>
          <p:cNvPr id="3" name="Picture 2">
            <a:extLst>
              <a:ext uri="{FF2B5EF4-FFF2-40B4-BE49-F238E27FC236}">
                <a16:creationId xmlns:a16="http://schemas.microsoft.com/office/drawing/2014/main" id="{981FAA66-5D5E-BDF0-53CD-BC86A2CF1DF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557384" y="5486932"/>
            <a:ext cx="2909383" cy="1081414"/>
          </a:xfrm>
          <a:prstGeom prst="rect">
            <a:avLst/>
          </a:prstGeom>
        </p:spPr>
      </p:pic>
      <p:pic>
        <p:nvPicPr>
          <p:cNvPr id="4" name="Picture 3">
            <a:extLst>
              <a:ext uri="{FF2B5EF4-FFF2-40B4-BE49-F238E27FC236}">
                <a16:creationId xmlns:a16="http://schemas.microsoft.com/office/drawing/2014/main" id="{6A18B957-E519-67FE-6398-2AD3838B4C61}"/>
              </a:ext>
            </a:extLst>
          </p:cNvPr>
          <p:cNvPicPr>
            <a:picLocks noChangeAspect="1"/>
          </p:cNvPicPr>
          <p:nvPr/>
        </p:nvPicPr>
        <p:blipFill>
          <a:blip r:embed="rId3"/>
          <a:stretch>
            <a:fillRect/>
          </a:stretch>
        </p:blipFill>
        <p:spPr>
          <a:xfrm>
            <a:off x="8573828" y="2176229"/>
            <a:ext cx="1438247" cy="1521826"/>
          </a:xfrm>
          <a:prstGeom prst="rect">
            <a:avLst/>
          </a:prstGeom>
        </p:spPr>
      </p:pic>
      <p:pic>
        <p:nvPicPr>
          <p:cNvPr id="5" name="Picture 4">
            <a:extLst>
              <a:ext uri="{FF2B5EF4-FFF2-40B4-BE49-F238E27FC236}">
                <a16:creationId xmlns:a16="http://schemas.microsoft.com/office/drawing/2014/main" id="{EBF3959A-8943-0280-82AF-D746B60E4B35}"/>
              </a:ext>
            </a:extLst>
          </p:cNvPr>
          <p:cNvPicPr>
            <a:picLocks noChangeAspect="1"/>
          </p:cNvPicPr>
          <p:nvPr/>
        </p:nvPicPr>
        <p:blipFill>
          <a:blip r:embed="rId4"/>
          <a:stretch>
            <a:fillRect/>
          </a:stretch>
        </p:blipFill>
        <p:spPr>
          <a:xfrm>
            <a:off x="5955831" y="2778559"/>
            <a:ext cx="1680786" cy="1300882"/>
          </a:xfrm>
          <a:prstGeom prst="rect">
            <a:avLst/>
          </a:prstGeom>
        </p:spPr>
      </p:pic>
      <p:pic>
        <p:nvPicPr>
          <p:cNvPr id="6" name="Picture 5">
            <a:extLst>
              <a:ext uri="{FF2B5EF4-FFF2-40B4-BE49-F238E27FC236}">
                <a16:creationId xmlns:a16="http://schemas.microsoft.com/office/drawing/2014/main" id="{06769669-684D-2249-4F21-6CFD137FDFD2}"/>
              </a:ext>
            </a:extLst>
          </p:cNvPr>
          <p:cNvPicPr>
            <a:picLocks noChangeAspect="1"/>
          </p:cNvPicPr>
          <p:nvPr/>
        </p:nvPicPr>
        <p:blipFill>
          <a:blip r:embed="rId5"/>
          <a:stretch>
            <a:fillRect/>
          </a:stretch>
        </p:blipFill>
        <p:spPr>
          <a:xfrm>
            <a:off x="10427336" y="3225129"/>
            <a:ext cx="953517" cy="984490"/>
          </a:xfrm>
          <a:prstGeom prst="rect">
            <a:avLst/>
          </a:prstGeom>
        </p:spPr>
      </p:pic>
    </p:spTree>
    <p:extLst>
      <p:ext uri="{BB962C8B-B14F-4D97-AF65-F5344CB8AC3E}">
        <p14:creationId xmlns:p14="http://schemas.microsoft.com/office/powerpoint/2010/main" val="419502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4F8E-FA85-DCDC-DEED-40378F960E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45EB1-75AC-D63F-C966-641F0552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07C1B940-D683-71AC-5248-2FB131C2FD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132264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6B5D-AB58-2296-0305-53C9967E39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7F3325-1EF6-6C9D-C2CF-C6059693BC8F}"/>
              </a:ext>
            </a:extLst>
          </p:cNvPr>
          <p:cNvSpPr>
            <a:spLocks noGrp="1"/>
          </p:cNvSpPr>
          <p:nvPr>
            <p:ph type="ctrTitle"/>
          </p:nvPr>
        </p:nvSpPr>
        <p:spPr>
          <a:noFill/>
        </p:spPr>
        <p:txBody>
          <a:bodyPr anchor="ctr"/>
          <a:lstStyle/>
          <a:p>
            <a:r>
              <a:rPr lang="en-US" dirty="0"/>
              <a:t>Putting It All Together</a:t>
            </a:r>
          </a:p>
        </p:txBody>
      </p:sp>
      <p:pic>
        <p:nvPicPr>
          <p:cNvPr id="11" name="Picture Placeholder 15" descr="Data points digital background">
            <a:extLst>
              <a:ext uri="{FF2B5EF4-FFF2-40B4-BE49-F238E27FC236}">
                <a16:creationId xmlns:a16="http://schemas.microsoft.com/office/drawing/2014/main" id="{933AA9EE-C76B-3AC6-A49F-DB0AAD908DE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062344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9B8-15A2-D65C-DC26-3BD51CD86B04}"/>
              </a:ext>
            </a:extLst>
          </p:cNvPr>
          <p:cNvSpPr>
            <a:spLocks noGrp="1"/>
          </p:cNvSpPr>
          <p:nvPr>
            <p:ph type="ctrTitle"/>
          </p:nvPr>
        </p:nvSpPr>
        <p:spPr>
          <a:xfrm>
            <a:off x="606042" y="2224546"/>
            <a:ext cx="11115355" cy="2286000"/>
          </a:xfrm>
        </p:spPr>
        <p:txBody>
          <a:bodyPr/>
          <a:lstStyle/>
          <a:p>
            <a:r>
              <a:rPr lang="en-US" dirty="0"/>
              <a:t>Slides with pics and instructions on connecting everything and testing</a:t>
            </a:r>
          </a:p>
        </p:txBody>
      </p:sp>
    </p:spTree>
    <p:extLst>
      <p:ext uri="{BB962C8B-B14F-4D97-AF65-F5344CB8AC3E}">
        <p14:creationId xmlns:p14="http://schemas.microsoft.com/office/powerpoint/2010/main" val="1595205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C7052C7-6065-13B8-EAFF-144C5D0EFBE6}"/>
              </a:ext>
            </a:extLst>
          </p:cNvPr>
          <p:cNvCxnSpPr>
            <a:cxnSpLocks/>
          </p:cNvCxnSpPr>
          <p:nvPr/>
        </p:nvCxnSpPr>
        <p:spPr>
          <a:xfrm>
            <a:off x="6096000" y="415090"/>
            <a:ext cx="8019" cy="602782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Flowchart: Delay 13">
            <a:extLst>
              <a:ext uri="{FF2B5EF4-FFF2-40B4-BE49-F238E27FC236}">
                <a16:creationId xmlns:a16="http://schemas.microsoft.com/office/drawing/2014/main" id="{BE3213E2-0E88-00A2-2392-36C1C6CBFE49}"/>
              </a:ext>
            </a:extLst>
          </p:cNvPr>
          <p:cNvSpPr/>
          <p:nvPr/>
        </p:nvSpPr>
        <p:spPr>
          <a:xfrm>
            <a:off x="6112039" y="415091"/>
            <a:ext cx="5478378" cy="6027820"/>
          </a:xfrm>
          <a:prstGeom prst="flowChartDela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CB118D46-465F-4B8E-C7D9-1240C8A34F0A}"/>
              </a:ext>
            </a:extLst>
          </p:cNvPr>
          <p:cNvSpPr/>
          <p:nvPr/>
        </p:nvSpPr>
        <p:spPr>
          <a:xfrm rot="10800000">
            <a:off x="617622" y="415090"/>
            <a:ext cx="5478378" cy="6027820"/>
          </a:xfrm>
          <a:prstGeom prst="flowChartDela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B9FE9E-DEAA-C533-50C5-BAAA2C5D7B12}"/>
              </a:ext>
            </a:extLst>
          </p:cNvPr>
          <p:cNvSpPr txBox="1"/>
          <p:nvPr/>
        </p:nvSpPr>
        <p:spPr>
          <a:xfrm rot="20119812">
            <a:off x="1948637" y="2644170"/>
            <a:ext cx="3280786" cy="1569660"/>
          </a:xfrm>
          <a:prstGeom prst="rect">
            <a:avLst/>
          </a:prstGeom>
          <a:noFill/>
        </p:spPr>
        <p:txBody>
          <a:bodyPr wrap="square" rtlCol="0">
            <a:spAutoFit/>
          </a:bodyPr>
          <a:lstStyle/>
          <a:p>
            <a:pPr algn="ctr"/>
            <a:r>
              <a:rPr lang="en-US" sz="4800" b="1" dirty="0"/>
              <a:t>NO PHONE</a:t>
            </a:r>
          </a:p>
        </p:txBody>
      </p:sp>
      <p:sp>
        <p:nvSpPr>
          <p:cNvPr id="18" name="TextBox 17">
            <a:extLst>
              <a:ext uri="{FF2B5EF4-FFF2-40B4-BE49-F238E27FC236}">
                <a16:creationId xmlns:a16="http://schemas.microsoft.com/office/drawing/2014/main" id="{DBD43C7A-8C39-CC6B-DE76-A0C91BD2F81F}"/>
              </a:ext>
            </a:extLst>
          </p:cNvPr>
          <p:cNvSpPr txBox="1"/>
          <p:nvPr/>
        </p:nvSpPr>
        <p:spPr>
          <a:xfrm rot="1372891">
            <a:off x="7025295" y="2681147"/>
            <a:ext cx="3280786" cy="1569660"/>
          </a:xfrm>
          <a:prstGeom prst="rect">
            <a:avLst/>
          </a:prstGeom>
          <a:noFill/>
        </p:spPr>
        <p:txBody>
          <a:bodyPr wrap="square" rtlCol="0">
            <a:spAutoFit/>
          </a:bodyPr>
          <a:lstStyle/>
          <a:p>
            <a:pPr algn="ctr"/>
            <a:r>
              <a:rPr lang="en-US" sz="4800" b="1" dirty="0"/>
              <a:t>HAS A PHONE</a:t>
            </a:r>
          </a:p>
        </p:txBody>
      </p:sp>
    </p:spTree>
    <p:extLst>
      <p:ext uri="{BB962C8B-B14F-4D97-AF65-F5344CB8AC3E}">
        <p14:creationId xmlns:p14="http://schemas.microsoft.com/office/powerpoint/2010/main" val="1588116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E466-52FF-CD2C-6B63-F15A77901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6AB20-E3A5-CD20-CC76-7A4D9300D52E}"/>
              </a:ext>
            </a:extLst>
          </p:cNvPr>
          <p:cNvSpPr>
            <a:spLocks noGrp="1"/>
          </p:cNvSpPr>
          <p:nvPr>
            <p:ph type="title"/>
          </p:nvPr>
        </p:nvSpPr>
        <p:spPr/>
        <p:txBody>
          <a:bodyPr/>
          <a:lstStyle/>
          <a:p>
            <a:r>
              <a:rPr lang="en-US" dirty="0"/>
              <a:t>Clean Up</a:t>
            </a:r>
          </a:p>
        </p:txBody>
      </p:sp>
      <p:sp>
        <p:nvSpPr>
          <p:cNvPr id="3" name="Content Placeholder 2">
            <a:extLst>
              <a:ext uri="{FF2B5EF4-FFF2-40B4-BE49-F238E27FC236}">
                <a16:creationId xmlns:a16="http://schemas.microsoft.com/office/drawing/2014/main" id="{2A993ACE-3E3E-208B-C05A-AE6983702942}"/>
              </a:ext>
            </a:extLst>
          </p:cNvPr>
          <p:cNvSpPr>
            <a:spLocks noGrp="1"/>
          </p:cNvSpPr>
          <p:nvPr>
            <p:ph idx="1"/>
          </p:nvPr>
        </p:nvSpPr>
        <p:spPr>
          <a:xfrm>
            <a:off x="472035" y="1881275"/>
            <a:ext cx="11090274" cy="3979625"/>
          </a:xfrm>
        </p:spPr>
        <p:txBody>
          <a:bodyPr/>
          <a:lstStyle/>
          <a:p>
            <a:r>
              <a:rPr lang="en-US" dirty="0"/>
              <a:t>Add some note text about deleting Azure Resources here</a:t>
            </a:r>
            <a:endParaRPr lang="en-US" b="1" dirty="0"/>
          </a:p>
          <a:p>
            <a:endParaRPr lang="en-US" b="1" dirty="0"/>
          </a:p>
          <a:p>
            <a:endParaRPr lang="en-US" dirty="0"/>
          </a:p>
        </p:txBody>
      </p:sp>
    </p:spTree>
    <p:extLst>
      <p:ext uri="{BB962C8B-B14F-4D97-AF65-F5344CB8AC3E}">
        <p14:creationId xmlns:p14="http://schemas.microsoft.com/office/powerpoint/2010/main" val="181864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6D35-3A4B-153F-9DF1-9CCC9448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390" y="1228725"/>
            <a:ext cx="2076450" cy="2200275"/>
          </a:xfrm>
          <a:prstGeom prst="rect">
            <a:avLst/>
          </a:prstGeom>
        </p:spPr>
      </p:pic>
      <p:sp>
        <p:nvSpPr>
          <p:cNvPr id="6" name="Google Shape;1047;p12">
            <a:extLst>
              <a:ext uri="{FF2B5EF4-FFF2-40B4-BE49-F238E27FC236}">
                <a16:creationId xmlns:a16="http://schemas.microsoft.com/office/drawing/2014/main" id="{0673E4E6-72F0-6B0C-A125-4293BC43CDCF}"/>
              </a:ext>
            </a:extLst>
          </p:cNvPr>
          <p:cNvSpPr txBox="1"/>
          <p:nvPr/>
        </p:nvSpPr>
        <p:spPr>
          <a:xfrm>
            <a:off x="7433624" y="3740345"/>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
        <p:nvSpPr>
          <p:cNvPr id="8" name="TextBox 7">
            <a:extLst>
              <a:ext uri="{FF2B5EF4-FFF2-40B4-BE49-F238E27FC236}">
                <a16:creationId xmlns:a16="http://schemas.microsoft.com/office/drawing/2014/main" id="{5756A80F-9948-CD51-833B-BA6363A02BA6}"/>
              </a:ext>
            </a:extLst>
          </p:cNvPr>
          <p:cNvSpPr txBox="1"/>
          <p:nvPr/>
        </p:nvSpPr>
        <p:spPr>
          <a:xfrm>
            <a:off x="1516085" y="839316"/>
            <a:ext cx="4650129" cy="5179367"/>
          </a:xfrm>
          <a:prstGeom prst="rect">
            <a:avLst/>
          </a:prstGeom>
          <a:noFill/>
        </p:spPr>
        <p:txBody>
          <a:bodyPr wrap="square">
            <a:spAutoFit/>
          </a:bodyPr>
          <a:lstStyle/>
          <a:p>
            <a:pPr algn="ctr">
              <a:lnSpc>
                <a:spcPts val="4000"/>
              </a:lnSpc>
            </a:pPr>
            <a:r>
              <a:rPr lang="en-US" sz="2800" dirty="0"/>
              <a:t>Watch for this slide throughout the deck!</a:t>
            </a:r>
          </a:p>
          <a:p>
            <a:pPr algn="ctr">
              <a:lnSpc>
                <a:spcPts val="4000"/>
              </a:lnSpc>
            </a:pPr>
            <a:endParaRPr lang="en-US" sz="2800" dirty="0"/>
          </a:p>
          <a:p>
            <a:pPr algn="ctr">
              <a:lnSpc>
                <a:spcPts val="4000"/>
              </a:lnSpc>
            </a:pPr>
            <a:r>
              <a:rPr lang="en-US" sz="2800" dirty="0"/>
              <a:t>We will checkpoint throughout the day to ensure everyone is on the same page?</a:t>
            </a:r>
          </a:p>
          <a:p>
            <a:pPr algn="ctr">
              <a:lnSpc>
                <a:spcPts val="4000"/>
              </a:lnSpc>
            </a:pPr>
            <a:endParaRPr lang="en-US" sz="2800" dirty="0"/>
          </a:p>
          <a:p>
            <a:pPr algn="ctr">
              <a:lnSpc>
                <a:spcPts val="4000"/>
              </a:lnSpc>
            </a:pPr>
            <a:endParaRPr lang="en-US" sz="2800" dirty="0"/>
          </a:p>
          <a:p>
            <a:pPr algn="ctr">
              <a:lnSpc>
                <a:spcPts val="4000"/>
              </a:lnSpc>
            </a:pPr>
            <a:r>
              <a:rPr lang="en-US" sz="2800" dirty="0"/>
              <a:t>Help each other out!</a:t>
            </a:r>
          </a:p>
          <a:p>
            <a:pPr algn="ctr">
              <a:lnSpc>
                <a:spcPts val="4000"/>
              </a:lnSpc>
            </a:pPr>
            <a:endParaRPr lang="en-US" sz="2800" dirty="0"/>
          </a:p>
        </p:txBody>
      </p:sp>
      <p:sp>
        <p:nvSpPr>
          <p:cNvPr id="2" name="TextBox 1">
            <a:extLst>
              <a:ext uri="{FF2B5EF4-FFF2-40B4-BE49-F238E27FC236}">
                <a16:creationId xmlns:a16="http://schemas.microsoft.com/office/drawing/2014/main" id="{3DA7833F-D27A-02EE-ACCB-FDA46D7F452F}"/>
              </a:ext>
            </a:extLst>
          </p:cNvPr>
          <p:cNvSpPr txBox="1"/>
          <p:nvPr/>
        </p:nvSpPr>
        <p:spPr>
          <a:xfrm>
            <a:off x="522159" y="6018683"/>
            <a:ext cx="11288110" cy="882293"/>
          </a:xfrm>
          <a:prstGeom prst="rect">
            <a:avLst/>
          </a:prstGeom>
          <a:noFill/>
        </p:spPr>
        <p:txBody>
          <a:bodyPr wrap="square" rtlCol="0">
            <a:spAutoFit/>
          </a:bodyPr>
          <a:lstStyle/>
          <a:p>
            <a:pPr>
              <a:lnSpc>
                <a:spcPts val="4000"/>
              </a:lnSpc>
            </a:pPr>
            <a:r>
              <a:rPr lang="en-US" i="1" dirty="0">
                <a:solidFill>
                  <a:srgbClr val="FF0000"/>
                </a:solidFill>
              </a:rPr>
              <a:t>If you get behind we’ll wait!  If you want to work ahead we might ask you to slow down (and put on your teacher’s assistant hat!)</a:t>
            </a:r>
          </a:p>
          <a:p>
            <a:endParaRPr lang="en-US" dirty="0"/>
          </a:p>
        </p:txBody>
      </p:sp>
    </p:spTree>
    <p:extLst>
      <p:ext uri="{BB962C8B-B14F-4D97-AF65-F5344CB8AC3E}">
        <p14:creationId xmlns:p14="http://schemas.microsoft.com/office/powerpoint/2010/main" val="54450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A0F1-CD65-0D72-8F96-858475F06051}"/>
              </a:ext>
            </a:extLst>
          </p:cNvPr>
          <p:cNvSpPr>
            <a:spLocks noGrp="1"/>
          </p:cNvSpPr>
          <p:nvPr>
            <p:ph type="title"/>
          </p:nvPr>
        </p:nvSpPr>
        <p:spPr/>
        <p:txBody>
          <a:bodyPr/>
          <a:lstStyle/>
          <a:p>
            <a:r>
              <a:rPr lang="en-US" dirty="0"/>
              <a:t>Futures – What to learn next?</a:t>
            </a:r>
          </a:p>
        </p:txBody>
      </p:sp>
      <p:sp>
        <p:nvSpPr>
          <p:cNvPr id="3" name="Content Placeholder 2">
            <a:extLst>
              <a:ext uri="{FF2B5EF4-FFF2-40B4-BE49-F238E27FC236}">
                <a16:creationId xmlns:a16="http://schemas.microsoft.com/office/drawing/2014/main" id="{0E168A59-885C-A29B-CCCD-8D56D22A95AC}"/>
              </a:ext>
            </a:extLst>
          </p:cNvPr>
          <p:cNvSpPr>
            <a:spLocks noGrp="1"/>
          </p:cNvSpPr>
          <p:nvPr>
            <p:ph idx="1"/>
          </p:nvPr>
        </p:nvSpPr>
        <p:spPr>
          <a:xfrm>
            <a:off x="464152" y="1365047"/>
            <a:ext cx="11090274" cy="3979625"/>
          </a:xfrm>
        </p:spPr>
        <p:txBody>
          <a:bodyPr/>
          <a:lstStyle/>
          <a:p>
            <a:r>
              <a:rPr lang="en-US" dirty="0"/>
              <a:t>A very cool project where the AI LLM is running on the local machine (no cloud/internet required!)</a:t>
            </a:r>
            <a:endParaRPr lang="en-US" dirty="0">
              <a:hlinkClick r:id="rId2"/>
            </a:endParaRPr>
          </a:p>
          <a:p>
            <a:pPr lvl="1"/>
            <a:r>
              <a:rPr lang="en-US" dirty="0" err="1"/>
              <a:t>SmolVLM</a:t>
            </a:r>
            <a:r>
              <a:rPr lang="en-US" dirty="0"/>
              <a:t> real-time camera demo: </a:t>
            </a:r>
            <a:r>
              <a:rPr lang="en-US" dirty="0">
                <a:hlinkClick r:id="rId3"/>
              </a:rPr>
              <a:t>https://www.reddit.com/r/LocalLLaMA/comments/1klx9q2/realtime_webcam_demo_with_smolvlm_using_llamacpp/</a:t>
            </a:r>
            <a:r>
              <a:rPr lang="en-US" dirty="0"/>
              <a:t> </a:t>
            </a:r>
          </a:p>
          <a:p>
            <a:pPr lvl="1"/>
            <a:r>
              <a:rPr lang="en-US" dirty="0"/>
              <a:t>Project code &amp; details here: </a:t>
            </a:r>
            <a:r>
              <a:rPr lang="en-US" dirty="0">
                <a:hlinkClick r:id="rId2"/>
              </a:rPr>
              <a:t>https://github.com/ngxson/smolvlm-realtime-webcam</a:t>
            </a:r>
            <a:endParaRPr lang="en-US" dirty="0"/>
          </a:p>
          <a:p>
            <a:r>
              <a:rPr lang="en-US" dirty="0"/>
              <a:t>Add something here about Wake County Public Libraries Udemy deal and course about using the custom vision resource</a:t>
            </a:r>
          </a:p>
          <a:p>
            <a:endParaRPr lang="en-US" b="1" dirty="0"/>
          </a:p>
          <a:p>
            <a:endParaRPr lang="en-US" dirty="0"/>
          </a:p>
        </p:txBody>
      </p:sp>
      <p:pic>
        <p:nvPicPr>
          <p:cNvPr id="5" name="Picture 4">
            <a:extLst>
              <a:ext uri="{FF2B5EF4-FFF2-40B4-BE49-F238E27FC236}">
                <a16:creationId xmlns:a16="http://schemas.microsoft.com/office/drawing/2014/main" id="{8808C6C1-CFCF-1197-88BF-F6B403964CFD}"/>
              </a:ext>
            </a:extLst>
          </p:cNvPr>
          <p:cNvPicPr>
            <a:picLocks noChangeAspect="1"/>
          </p:cNvPicPr>
          <p:nvPr/>
        </p:nvPicPr>
        <p:blipFill>
          <a:blip r:embed="rId4"/>
          <a:stretch>
            <a:fillRect/>
          </a:stretch>
        </p:blipFill>
        <p:spPr>
          <a:xfrm>
            <a:off x="7416677" y="4448815"/>
            <a:ext cx="3924953" cy="2088276"/>
          </a:xfrm>
          <a:prstGeom prst="rect">
            <a:avLst/>
          </a:prstGeom>
        </p:spPr>
      </p:pic>
    </p:spTree>
    <p:extLst>
      <p:ext uri="{BB962C8B-B14F-4D97-AF65-F5344CB8AC3E}">
        <p14:creationId xmlns:p14="http://schemas.microsoft.com/office/powerpoint/2010/main" val="4020494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0DA2-9005-F7E1-A347-4B3FDAC7FCB4}"/>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661602AB-B273-95F3-5B38-94983A8E7F2D}"/>
              </a:ext>
            </a:extLst>
          </p:cNvPr>
          <p:cNvSpPr txBox="1"/>
          <p:nvPr/>
        </p:nvSpPr>
        <p:spPr>
          <a:xfrm>
            <a:off x="7433624" y="3740345"/>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Update </a:t>
            </a:r>
            <a:r>
              <a:rPr lang="en-US" sz="2400" dirty="0" err="1"/>
              <a:t>url</a:t>
            </a:r>
            <a:r>
              <a:rPr lang="en-US" sz="2400" dirty="0"/>
              <a:t> for feedback form</a:t>
            </a:r>
            <a:endParaRPr sz="2400" dirty="0"/>
          </a:p>
        </p:txBody>
      </p:sp>
      <p:sp>
        <p:nvSpPr>
          <p:cNvPr id="8" name="TextBox 7">
            <a:extLst>
              <a:ext uri="{FF2B5EF4-FFF2-40B4-BE49-F238E27FC236}">
                <a16:creationId xmlns:a16="http://schemas.microsoft.com/office/drawing/2014/main" id="{AB14D48F-BB17-151B-35CD-E1508BDF313B}"/>
              </a:ext>
            </a:extLst>
          </p:cNvPr>
          <p:cNvSpPr txBox="1"/>
          <p:nvPr/>
        </p:nvSpPr>
        <p:spPr>
          <a:xfrm>
            <a:off x="1114064" y="1403516"/>
            <a:ext cx="4650129" cy="3127523"/>
          </a:xfrm>
          <a:prstGeom prst="rect">
            <a:avLst/>
          </a:prstGeom>
          <a:noFill/>
        </p:spPr>
        <p:txBody>
          <a:bodyPr wrap="square">
            <a:spAutoFit/>
          </a:bodyPr>
          <a:lstStyle/>
          <a:p>
            <a:pPr algn="ctr">
              <a:lnSpc>
                <a:spcPts val="4000"/>
              </a:lnSpc>
            </a:pPr>
            <a:r>
              <a:rPr lang="en-US" sz="2800" b="1" dirty="0">
                <a:solidFill>
                  <a:schemeClr val="accent2">
                    <a:lumMod val="75000"/>
                  </a:schemeClr>
                </a:solidFill>
              </a:rPr>
              <a:t>Please take a moment to complete this short feedback form – it will help us to improve the workshop for future students!</a:t>
            </a:r>
          </a:p>
        </p:txBody>
      </p:sp>
      <p:pic>
        <p:nvPicPr>
          <p:cNvPr id="2" name="Picture 1">
            <a:extLst>
              <a:ext uri="{FF2B5EF4-FFF2-40B4-BE49-F238E27FC236}">
                <a16:creationId xmlns:a16="http://schemas.microsoft.com/office/drawing/2014/main" id="{16F89950-8CF6-C75C-BE55-801EEE177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67" y="1371422"/>
            <a:ext cx="2027096" cy="2057578"/>
          </a:xfrm>
          <a:prstGeom prst="rect">
            <a:avLst/>
          </a:prstGeom>
        </p:spPr>
      </p:pic>
    </p:spTree>
    <p:extLst>
      <p:ext uri="{BB962C8B-B14F-4D97-AF65-F5344CB8AC3E}">
        <p14:creationId xmlns:p14="http://schemas.microsoft.com/office/powerpoint/2010/main" val="1460860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830209"/>
          </a:xfrm>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
        <p:nvSpPr>
          <p:cNvPr id="6" name="Google Shape;1047;p12">
            <a:extLst>
              <a:ext uri="{FF2B5EF4-FFF2-40B4-BE49-F238E27FC236}">
                <a16:creationId xmlns:a16="http://schemas.microsoft.com/office/drawing/2014/main" id="{CF137B15-C4E7-DDD4-2A88-A59F6D38418D}"/>
              </a:ext>
            </a:extLst>
          </p:cNvPr>
          <p:cNvSpPr txBox="1"/>
          <p:nvPr/>
        </p:nvSpPr>
        <p:spPr>
          <a:xfrm>
            <a:off x="700105" y="1718657"/>
            <a:ext cx="4878187" cy="1528583"/>
          </a:xfrm>
          <a:prstGeom prst="rect">
            <a:avLst/>
          </a:prstGeom>
          <a:noFill/>
          <a:ln>
            <a:noFill/>
          </a:ln>
        </p:spPr>
        <p:txBody>
          <a:bodyPr spcFirstLastPara="1" wrap="square" lIns="91425" tIns="45700" rIns="91425" bIns="45700" anchor="t" anchorCtr="0">
            <a:spAutoFit/>
          </a:bodyPr>
          <a:lstStyle/>
          <a:p>
            <a:pPr algn="ctr">
              <a:lnSpc>
                <a:spcPts val="1600"/>
              </a:lnSpc>
            </a:pPr>
            <a:r>
              <a:rPr lang="en-US" dirty="0"/>
              <a:t>This material is the property of  Wake Tech Community College and should not be reproduced or shared without prior written permission.</a:t>
            </a:r>
          </a:p>
          <a:p>
            <a:pPr algn="ctr">
              <a:lnSpc>
                <a:spcPts val="1600"/>
              </a:lnSpc>
            </a:pPr>
            <a:endParaRPr lang="en-US" sz="1600" dirty="0"/>
          </a:p>
          <a:p>
            <a:pPr algn="ctr">
              <a:lnSpc>
                <a:spcPts val="1600"/>
              </a:lnSpc>
            </a:pPr>
            <a:r>
              <a:rPr lang="en-US" sz="1600" dirty="0"/>
              <a:t>Please contact Jeff Banham (</a:t>
            </a:r>
            <a:r>
              <a:rPr lang="en-US" sz="1600" dirty="0">
                <a:hlinkClick r:id="rId3"/>
              </a:rPr>
              <a:t>jkbanham@waketech.edu</a:t>
            </a:r>
            <a:r>
              <a:rPr lang="en-US" sz="1600" dirty="0"/>
              <a:t>) for more info.</a:t>
            </a:r>
          </a:p>
        </p:txBody>
      </p:sp>
      <p:sp>
        <p:nvSpPr>
          <p:cNvPr id="8" name="TextBox 7">
            <a:extLst>
              <a:ext uri="{FF2B5EF4-FFF2-40B4-BE49-F238E27FC236}">
                <a16:creationId xmlns:a16="http://schemas.microsoft.com/office/drawing/2014/main" id="{40CA6BCD-2734-46CA-5598-AA6268A8EBF4}"/>
              </a:ext>
            </a:extLst>
          </p:cNvPr>
          <p:cNvSpPr txBox="1"/>
          <p:nvPr/>
        </p:nvSpPr>
        <p:spPr>
          <a:xfrm>
            <a:off x="814133" y="3429000"/>
            <a:ext cx="4650129" cy="2101601"/>
          </a:xfrm>
          <a:prstGeom prst="rect">
            <a:avLst/>
          </a:prstGeom>
          <a:noFill/>
        </p:spPr>
        <p:txBody>
          <a:bodyPr wrap="square">
            <a:spAutoFit/>
          </a:bodyPr>
          <a:lstStyle/>
          <a:p>
            <a:pPr algn="ctr">
              <a:lnSpc>
                <a:spcPts val="4000"/>
              </a:lnSpc>
            </a:pPr>
            <a:r>
              <a:rPr lang="en-US" sz="2800" b="1" dirty="0">
                <a:solidFill>
                  <a:schemeClr val="accent2">
                    <a:lumMod val="75000"/>
                  </a:schemeClr>
                </a:solidFill>
              </a:rPr>
              <a:t>This project and workshop was funded by the Wake Tech Threaded AI Project Initiative</a:t>
            </a:r>
          </a:p>
        </p:txBody>
      </p:sp>
      <p:pic>
        <p:nvPicPr>
          <p:cNvPr id="4" name="Picture 3" descr="A blue and white logo&#10;&#10;Description automatically generated">
            <a:extLst>
              <a:ext uri="{FF2B5EF4-FFF2-40B4-BE49-F238E27FC236}">
                <a16:creationId xmlns:a16="http://schemas.microsoft.com/office/drawing/2014/main" id="{61692598-54DD-3379-2AAC-F32E4124518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3656" y="5806739"/>
            <a:ext cx="2454238" cy="701965"/>
          </a:xfrm>
          <a:prstGeom prst="rect">
            <a:avLst/>
          </a:prstGeom>
        </p:spPr>
      </p:pic>
    </p:spTree>
    <p:extLst>
      <p:ext uri="{BB962C8B-B14F-4D97-AF65-F5344CB8AC3E}">
        <p14:creationId xmlns:p14="http://schemas.microsoft.com/office/powerpoint/2010/main" val="254763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5215E-460F-E2DB-52D2-113220336B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200C157-0271-F1DE-CAC4-7F2FB22C6C3D}"/>
              </a:ext>
            </a:extLst>
          </p:cNvPr>
          <p:cNvSpPr txBox="1"/>
          <p:nvPr/>
        </p:nvSpPr>
        <p:spPr>
          <a:xfrm>
            <a:off x="6345821" y="1958556"/>
            <a:ext cx="4650129" cy="3127523"/>
          </a:xfrm>
          <a:prstGeom prst="rect">
            <a:avLst/>
          </a:prstGeom>
          <a:noFill/>
        </p:spPr>
        <p:txBody>
          <a:bodyPr wrap="square">
            <a:spAutoFit/>
          </a:bodyPr>
          <a:lstStyle/>
          <a:p>
            <a:pPr algn="ctr">
              <a:lnSpc>
                <a:spcPts val="4000"/>
              </a:lnSpc>
            </a:pPr>
            <a:r>
              <a:rPr lang="en-US" sz="2800" dirty="0"/>
              <a:t>Links exist throughout the deck to dive more deeply into some of the topics we cover</a:t>
            </a:r>
          </a:p>
          <a:p>
            <a:pPr algn="ctr">
              <a:lnSpc>
                <a:spcPts val="4000"/>
              </a:lnSpc>
            </a:pPr>
            <a:endParaRPr lang="en-US" sz="2800" dirty="0"/>
          </a:p>
          <a:p>
            <a:pPr algn="ctr">
              <a:lnSpc>
                <a:spcPts val="4000"/>
              </a:lnSpc>
            </a:pPr>
            <a:r>
              <a:rPr lang="en-US" sz="2800" i="1" dirty="0"/>
              <a:t>Great for </a:t>
            </a:r>
            <a:r>
              <a:rPr lang="en-US" sz="2800" i="1" dirty="0" err="1"/>
              <a:t>followup</a:t>
            </a:r>
            <a:r>
              <a:rPr lang="en-US" sz="2800" i="1" dirty="0"/>
              <a:t> after the workshop!</a:t>
            </a:r>
          </a:p>
        </p:txBody>
      </p:sp>
      <p:pic>
        <p:nvPicPr>
          <p:cNvPr id="2" name="Picture 1">
            <a:extLst>
              <a:ext uri="{FF2B5EF4-FFF2-40B4-BE49-F238E27FC236}">
                <a16:creationId xmlns:a16="http://schemas.microsoft.com/office/drawing/2014/main" id="{9084C0B0-43CC-C77A-2117-2D13705D7A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98929" y="2680669"/>
            <a:ext cx="2909383" cy="1081414"/>
          </a:xfrm>
          <a:prstGeom prst="rect">
            <a:avLst/>
          </a:prstGeom>
        </p:spPr>
      </p:pic>
    </p:spTree>
    <p:extLst>
      <p:ext uri="{BB962C8B-B14F-4D97-AF65-F5344CB8AC3E}">
        <p14:creationId xmlns:p14="http://schemas.microsoft.com/office/powerpoint/2010/main" val="327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0AA-2D5A-AF63-E4DE-14694C08F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432AE-4E77-1A6B-68DF-89AFFE673C13}"/>
              </a:ext>
            </a:extLst>
          </p:cNvPr>
          <p:cNvSpPr>
            <a:spLocks noGrp="1"/>
          </p:cNvSpPr>
          <p:nvPr>
            <p:ph type="title"/>
          </p:nvPr>
        </p:nvSpPr>
        <p:spPr>
          <a:xfrm>
            <a:off x="563563" y="474345"/>
            <a:ext cx="11077574" cy="565785"/>
          </a:xfrm>
        </p:spPr>
        <p:txBody>
          <a:bodyPr>
            <a:noAutofit/>
          </a:bodyPr>
          <a:lstStyle/>
          <a:p>
            <a:r>
              <a:rPr lang="en-US" sz="4000" dirty="0"/>
              <a:t>What we’re working towards today!</a:t>
            </a:r>
          </a:p>
        </p:txBody>
      </p:sp>
      <p:sp>
        <p:nvSpPr>
          <p:cNvPr id="3" name="TextBox 2">
            <a:extLst>
              <a:ext uri="{FF2B5EF4-FFF2-40B4-BE49-F238E27FC236}">
                <a16:creationId xmlns:a16="http://schemas.microsoft.com/office/drawing/2014/main" id="{BF5655F9-190D-5F84-03D6-416353929492}"/>
              </a:ext>
            </a:extLst>
          </p:cNvPr>
          <p:cNvSpPr txBox="1"/>
          <p:nvPr/>
        </p:nvSpPr>
        <p:spPr>
          <a:xfrm>
            <a:off x="1686909" y="4064801"/>
            <a:ext cx="5360276" cy="369332"/>
          </a:xfrm>
          <a:prstGeom prst="rect">
            <a:avLst/>
          </a:prstGeom>
          <a:noFill/>
        </p:spPr>
        <p:txBody>
          <a:bodyPr wrap="square" rtlCol="0">
            <a:spAutoFit/>
          </a:bodyPr>
          <a:lstStyle/>
          <a:p>
            <a:r>
              <a:rPr lang="en-US" i="1" dirty="0">
                <a:solidFill>
                  <a:srgbClr val="FF0000"/>
                </a:solidFill>
              </a:rPr>
              <a:t>&lt;maybe insert a short video here??&gt;</a:t>
            </a:r>
          </a:p>
        </p:txBody>
      </p:sp>
      <p:pic>
        <p:nvPicPr>
          <p:cNvPr id="4" name="Picture 3" descr="A diagram of a cloud with text and symbols&#10;&#10;AI-generated content may be incorrect.">
            <a:extLst>
              <a:ext uri="{FF2B5EF4-FFF2-40B4-BE49-F238E27FC236}">
                <a16:creationId xmlns:a16="http://schemas.microsoft.com/office/drawing/2014/main" id="{C7DDC541-F133-00B2-8B44-14632289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461" y="1822691"/>
            <a:ext cx="5131372" cy="3437802"/>
          </a:xfrm>
          <a:prstGeom prst="rect">
            <a:avLst/>
          </a:prstGeom>
        </p:spPr>
      </p:pic>
      <p:sp>
        <p:nvSpPr>
          <p:cNvPr id="5" name="TextBox 4">
            <a:extLst>
              <a:ext uri="{FF2B5EF4-FFF2-40B4-BE49-F238E27FC236}">
                <a16:creationId xmlns:a16="http://schemas.microsoft.com/office/drawing/2014/main" id="{C0F4C247-60E6-299F-4111-37A7EA1171A6}"/>
              </a:ext>
            </a:extLst>
          </p:cNvPr>
          <p:cNvSpPr txBox="1"/>
          <p:nvPr/>
        </p:nvSpPr>
        <p:spPr>
          <a:xfrm>
            <a:off x="2463344" y="5956103"/>
            <a:ext cx="7801337" cy="369332"/>
          </a:xfrm>
          <a:prstGeom prst="rect">
            <a:avLst/>
          </a:prstGeom>
          <a:noFill/>
        </p:spPr>
        <p:txBody>
          <a:bodyPr wrap="square" rtlCol="0">
            <a:spAutoFit/>
          </a:bodyPr>
          <a:lstStyle/>
          <a:p>
            <a:pPr algn="ctr"/>
            <a:r>
              <a:rPr lang="en-US" dirty="0">
                <a:hlinkClick r:id="rId3"/>
              </a:rPr>
              <a:t>DOWNLOAD THE SLIDES HERE TO FOLLOW ALONG</a:t>
            </a:r>
            <a:endParaRPr lang="en-US" dirty="0"/>
          </a:p>
        </p:txBody>
      </p:sp>
      <p:sp>
        <p:nvSpPr>
          <p:cNvPr id="8" name="Text Placeholder 7">
            <a:extLst>
              <a:ext uri="{FF2B5EF4-FFF2-40B4-BE49-F238E27FC236}">
                <a16:creationId xmlns:a16="http://schemas.microsoft.com/office/drawing/2014/main" id="{D33B6059-26E6-DE44-6AC4-5D802135B95A}"/>
              </a:ext>
            </a:extLst>
          </p:cNvPr>
          <p:cNvSpPr>
            <a:spLocks noGrp="1"/>
          </p:cNvSpPr>
          <p:nvPr>
            <p:ph type="body" idx="1"/>
          </p:nvPr>
        </p:nvSpPr>
        <p:spPr>
          <a:xfrm>
            <a:off x="2095528" y="2775517"/>
            <a:ext cx="2129632" cy="766075"/>
          </a:xfrm>
        </p:spPr>
        <p:txBody>
          <a:bodyPr>
            <a:normAutofit/>
          </a:bodyPr>
          <a:lstStyle/>
          <a:p>
            <a:pPr algn="ctr"/>
            <a:r>
              <a:rPr lang="en-US" sz="3600" b="1" dirty="0"/>
              <a:t>DEMO</a:t>
            </a:r>
          </a:p>
        </p:txBody>
      </p:sp>
    </p:spTree>
    <p:extLst>
      <p:ext uri="{BB962C8B-B14F-4D97-AF65-F5344CB8AC3E}">
        <p14:creationId xmlns:p14="http://schemas.microsoft.com/office/powerpoint/2010/main" val="39771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err="1"/>
              <a:t>Artifical</a:t>
            </a:r>
            <a:r>
              <a:rPr lang="en-US" dirty="0"/>
              <a:t> Intelligence</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p:txBody>
          <a:bodyPr/>
          <a:lstStyle/>
          <a:p>
            <a:r>
              <a:rPr lang="en-US" sz="3600" dirty="0"/>
              <a:t>What exactly is it?</a:t>
            </a:r>
          </a:p>
        </p:txBody>
      </p:sp>
    </p:spTree>
    <p:extLst>
      <p:ext uri="{BB962C8B-B14F-4D97-AF65-F5344CB8AC3E}">
        <p14:creationId xmlns:p14="http://schemas.microsoft.com/office/powerpoint/2010/main" val="123579970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{D416E5BF-1583-4096-8732-FE5A8A21F66B}TF7eddf224-c89c-478f-8f2f-bfb086892169e70e2347_win32-b3bdf7c6e0ee</Template>
  <TotalTime>14386</TotalTime>
  <Words>2764</Words>
  <Application>Microsoft Office PowerPoint</Application>
  <PresentationFormat>Widescreen</PresentationFormat>
  <Paragraphs>271</Paragraphs>
  <Slides>62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Aptos Narrow</vt:lpstr>
      <vt:lpstr>Arial</vt:lpstr>
      <vt:lpstr>Calibri</vt:lpstr>
      <vt:lpstr>Courier New</vt:lpstr>
      <vt:lpstr>Gill Sans MT</vt:lpstr>
      <vt:lpstr>Walbaum Display</vt:lpstr>
      <vt:lpstr>3DFloatVTI</vt:lpstr>
      <vt:lpstr>AI – Vision to Reality  Student Workshop January 30, 2026 </vt:lpstr>
      <vt:lpstr>Agenda</vt:lpstr>
      <vt:lpstr>Who’s Who</vt:lpstr>
      <vt:lpstr>Workshop Learning Objectives</vt:lpstr>
      <vt:lpstr>PowerPoint Presentation</vt:lpstr>
      <vt:lpstr>PowerPoint Presentation</vt:lpstr>
      <vt:lpstr>PowerPoint Presentation</vt:lpstr>
      <vt:lpstr>What we’re working towards today!</vt:lpstr>
      <vt:lpstr>Artifical Intelligence</vt:lpstr>
      <vt:lpstr>Intro Discussion: What is AI?</vt:lpstr>
      <vt:lpstr>PowerPoint Presentation</vt:lpstr>
      <vt:lpstr>PowerPoint Presentation</vt:lpstr>
      <vt:lpstr>PowerPoint Presentation</vt:lpstr>
      <vt:lpstr>Environment Setup</vt:lpstr>
      <vt:lpstr>What is Visual Studio Code?</vt:lpstr>
      <vt:lpstr>Python – One of the most-heavily-used programming languages</vt:lpstr>
      <vt:lpstr>Create A Python Virtual Environment</vt:lpstr>
      <vt:lpstr>Create Your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Your Python Virtual Environment</vt:lpstr>
      <vt:lpstr>PowerPoint Presentation</vt:lpstr>
      <vt:lpstr>Microsoft Azure</vt:lpstr>
      <vt:lpstr>What is Microsoft Azure?</vt:lpstr>
      <vt:lpstr>Show all Azure AI products??</vt:lpstr>
      <vt:lpstr>What is an API?</vt:lpstr>
      <vt:lpstr>Azure Resources We Will Build Today</vt:lpstr>
      <vt:lpstr>Configure Microsoft Azure Resources</vt:lpstr>
      <vt:lpstr>Create an Azure Computer Vision Resource</vt:lpstr>
      <vt:lpstr>Create an Azure Computer Vision Resource</vt:lpstr>
      <vt:lpstr>Create an Azure Computer Vision Resource</vt:lpstr>
      <vt:lpstr>Create an Azure Computer Vision Resource</vt:lpstr>
      <vt:lpstr>Create an Azure Computer Vision Resource</vt:lpstr>
      <vt:lpstr>PowerPoint Presentation</vt:lpstr>
      <vt:lpstr>Create an Azure Storage Account &amp; Storage Blob Container</vt:lpstr>
      <vt:lpstr>Create an Azure Storage Account</vt:lpstr>
      <vt:lpstr>Create an Azure Storage Account</vt:lpstr>
      <vt:lpstr>Create an Azure Storage Account</vt:lpstr>
      <vt:lpstr>Create an Azure Storage Account</vt:lpstr>
      <vt:lpstr>Create an Azure Storage Blob Container Resource</vt:lpstr>
      <vt:lpstr>PowerPoint Presentation</vt:lpstr>
      <vt:lpstr>PowerPoint Presentation</vt:lpstr>
      <vt:lpstr>Jupyter Notebook</vt:lpstr>
      <vt:lpstr>What is a Jupyter Notebook?</vt:lpstr>
      <vt:lpstr>Jupyter Notebook</vt:lpstr>
      <vt:lpstr>Jupyter Notebook – Initial Run</vt:lpstr>
      <vt:lpstr>PowerPoint Presentation</vt:lpstr>
      <vt:lpstr>Jupyter Notebook – Stepping Thru The Code  Live Demo  explain all component parts – modules, functions (apis), logic, etc</vt:lpstr>
      <vt:lpstr>Arduino</vt:lpstr>
      <vt:lpstr>Couple of slides here about the Arduino</vt:lpstr>
      <vt:lpstr>PowerPoint Presentation</vt:lpstr>
      <vt:lpstr>Putting It All Together</vt:lpstr>
      <vt:lpstr>Slides with pics and instructions on connecting everything and testing</vt:lpstr>
      <vt:lpstr>PowerPoint Presentation</vt:lpstr>
      <vt:lpstr>Clean Up</vt:lpstr>
      <vt:lpstr>Futures – What to learn next?</vt:lpstr>
      <vt:lpstr>PowerPoint Presentation</vt:lpstr>
      <vt:lpstr>Thank you</vt:lpstr>
    </vt:vector>
  </TitlesOfParts>
  <Company>Wake Tech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Banham</dc:creator>
  <cp:lastModifiedBy>Jeff Banham</cp:lastModifiedBy>
  <cp:revision>50</cp:revision>
  <dcterms:created xsi:type="dcterms:W3CDTF">2026-01-07T19:57:02Z</dcterms:created>
  <dcterms:modified xsi:type="dcterms:W3CDTF">2026-01-23T21:12:01Z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